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A8"/>
    <a:srgbClr val="0000FF"/>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113" d="100"/>
          <a:sy n="113" d="100"/>
        </p:scale>
        <p:origin x="586" y="8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3"/>
            <c:bubble3D val="0"/>
            <c:spPr>
              <a:gradFill rotWithShape="1">
                <a:gsLst>
                  <a:gs pos="0">
                    <a:schemeClr val="accent6">
                      <a:lumMod val="60000"/>
                      <a:tint val="100000"/>
                      <a:shade val="100000"/>
                      <a:satMod val="130000"/>
                    </a:schemeClr>
                  </a:gs>
                  <a:gs pos="100000">
                    <a:schemeClr val="accent6">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cat>
            <c:strRef>
              <c:f>Sheet1!$A$2:$A$5</c:f>
              <c:strCache>
                <c:ptCount val="4"/>
                <c:pt idx="0">
                  <c:v>Frontend</c:v>
                </c:pt>
                <c:pt idx="1">
                  <c:v>Java</c:v>
                </c:pt>
                <c:pt idx="2">
                  <c:v>MySQL</c:v>
                </c:pt>
                <c:pt idx="3">
                  <c:v>JDBC</c:v>
                </c:pt>
              </c:strCache>
            </c:strRef>
          </c:cat>
          <c:val>
            <c:numRef>
              <c:f>Sheet1!$B$2:$B$5</c:f>
              <c:numCache>
                <c:formatCode>General</c:formatCode>
                <c:ptCount val="4"/>
                <c:pt idx="0">
                  <c:v>2.8</c:v>
                </c:pt>
                <c:pt idx="1">
                  <c:v>4.2</c:v>
                </c:pt>
                <c:pt idx="2">
                  <c:v>1.7</c:v>
                </c:pt>
                <c:pt idx="3">
                  <c:v>1.3</c:v>
                </c:pt>
              </c:numCache>
            </c:numRef>
          </c:val>
          <c:extLst>
            <c:ext xmlns:c16="http://schemas.microsoft.com/office/drawing/2014/chart" uri="{C3380CC4-5D6E-409C-BE32-E72D297353CC}">
              <c16:uniqueId val="{00000000-80C8-4A6C-90CC-72C58EA9A6B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5C27-AE9F-44A1-957D-3DC108B0497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4203A879-82EE-4DCF-B8C6-C04633CBBBC5}">
      <dgm:prSet phldrT="[Text]" custT="1"/>
      <dgm:spPr/>
      <dgm:t>
        <a:bodyPr/>
        <a:lstStyle/>
        <a:p>
          <a:r>
            <a:rPr lang="en-IN" sz="1200"/>
            <a:t>Virtual Event Platform</a:t>
          </a:r>
        </a:p>
      </dgm:t>
    </dgm:pt>
    <dgm:pt modelId="{B69D01D9-8915-4406-A49E-7E0176CB092F}" type="parTrans" cxnId="{1D6F2654-3169-49F9-95A8-9CEAD54898A5}">
      <dgm:prSet/>
      <dgm:spPr/>
      <dgm:t>
        <a:bodyPr/>
        <a:lstStyle/>
        <a:p>
          <a:endParaRPr lang="en-IN"/>
        </a:p>
      </dgm:t>
    </dgm:pt>
    <dgm:pt modelId="{E3AB888A-9683-4717-B220-91B080275D27}" type="sibTrans" cxnId="{1D6F2654-3169-49F9-95A8-9CEAD54898A5}">
      <dgm:prSet/>
      <dgm:spPr/>
      <dgm:t>
        <a:bodyPr/>
        <a:lstStyle/>
        <a:p>
          <a:endParaRPr lang="en-IN"/>
        </a:p>
      </dgm:t>
    </dgm:pt>
    <dgm:pt modelId="{B4DCBF90-B5F1-4331-B5DC-3088978ED3DA}">
      <dgm:prSet phldrT="[Text]" custT="1"/>
      <dgm:spPr/>
      <dgm:t>
        <a:bodyPr/>
        <a:lstStyle/>
        <a:p>
          <a:r>
            <a:rPr lang="en-IN" sz="1200"/>
            <a:t>User</a:t>
          </a:r>
        </a:p>
      </dgm:t>
    </dgm:pt>
    <dgm:pt modelId="{9D5321CE-838D-4ED8-B948-358E00AA04FF}" type="parTrans" cxnId="{A28D65CA-7F13-4080-AAB0-2D8CFE709181}">
      <dgm:prSet/>
      <dgm:spPr/>
      <dgm:t>
        <a:bodyPr/>
        <a:lstStyle/>
        <a:p>
          <a:endParaRPr lang="en-IN"/>
        </a:p>
      </dgm:t>
    </dgm:pt>
    <dgm:pt modelId="{1E07B153-F1A8-437E-94B2-4257ABC30B90}" type="sibTrans" cxnId="{A28D65CA-7F13-4080-AAB0-2D8CFE709181}">
      <dgm:prSet/>
      <dgm:spPr/>
      <dgm:t>
        <a:bodyPr/>
        <a:lstStyle/>
        <a:p>
          <a:endParaRPr lang="en-IN"/>
        </a:p>
      </dgm:t>
    </dgm:pt>
    <dgm:pt modelId="{7BCDD525-77D7-4785-9739-226A0C61B44B}">
      <dgm:prSet phldrT="[Text]" custT="1"/>
      <dgm:spPr/>
      <dgm:t>
        <a:bodyPr/>
        <a:lstStyle/>
        <a:p>
          <a:r>
            <a:rPr lang="en-IN" sz="1200"/>
            <a:t>Online Event</a:t>
          </a:r>
        </a:p>
      </dgm:t>
    </dgm:pt>
    <dgm:pt modelId="{524F6570-2BC9-42B8-8A34-23A6984355DF}" type="parTrans" cxnId="{B1C5074E-2F7E-4C59-9826-7E17042DB8BF}">
      <dgm:prSet/>
      <dgm:spPr/>
      <dgm:t>
        <a:bodyPr/>
        <a:lstStyle/>
        <a:p>
          <a:endParaRPr lang="en-IN"/>
        </a:p>
      </dgm:t>
    </dgm:pt>
    <dgm:pt modelId="{48B8AF3C-3950-4008-A4C0-EEE7BA6E4383}" type="sibTrans" cxnId="{B1C5074E-2F7E-4C59-9826-7E17042DB8BF}">
      <dgm:prSet/>
      <dgm:spPr/>
      <dgm:t>
        <a:bodyPr/>
        <a:lstStyle/>
        <a:p>
          <a:endParaRPr lang="en-IN"/>
        </a:p>
      </dgm:t>
    </dgm:pt>
    <dgm:pt modelId="{78182FBF-0B73-4494-8894-37FAB9F32A0A}">
      <dgm:prSet phldrT="[Text]" custT="1"/>
      <dgm:spPr/>
      <dgm:t>
        <a:bodyPr/>
        <a:lstStyle/>
        <a:p>
          <a:r>
            <a:rPr lang="en-IN" sz="1200"/>
            <a:t>Venue Event</a:t>
          </a:r>
        </a:p>
      </dgm:t>
    </dgm:pt>
    <dgm:pt modelId="{69B75A07-FA08-4B21-B5E5-E59841EF020C}" type="parTrans" cxnId="{A8F10F0A-C7D7-4376-ABC2-BA03F7BAED27}">
      <dgm:prSet/>
      <dgm:spPr/>
      <dgm:t>
        <a:bodyPr/>
        <a:lstStyle/>
        <a:p>
          <a:endParaRPr lang="en-IN"/>
        </a:p>
      </dgm:t>
    </dgm:pt>
    <dgm:pt modelId="{7989374A-4BDA-49A4-95FC-BBA53CC0AC11}" type="sibTrans" cxnId="{A8F10F0A-C7D7-4376-ABC2-BA03F7BAED27}">
      <dgm:prSet/>
      <dgm:spPr/>
      <dgm:t>
        <a:bodyPr/>
        <a:lstStyle/>
        <a:p>
          <a:endParaRPr lang="en-IN"/>
        </a:p>
      </dgm:t>
    </dgm:pt>
    <dgm:pt modelId="{6B123EEF-ACC9-4C3D-9B16-54173FEAD9E8}">
      <dgm:prSet phldrT="[Text]" custT="1"/>
      <dgm:spPr/>
      <dgm:t>
        <a:bodyPr/>
        <a:lstStyle/>
        <a:p>
          <a:r>
            <a:rPr lang="en-IN" sz="1200"/>
            <a:t>Administrator</a:t>
          </a:r>
        </a:p>
      </dgm:t>
    </dgm:pt>
    <dgm:pt modelId="{C94EE1D6-DB53-4D8A-8B12-0A279BA1211F}" type="parTrans" cxnId="{2EDBB555-AFED-4FF7-9078-33E72B955E08}">
      <dgm:prSet/>
      <dgm:spPr/>
      <dgm:t>
        <a:bodyPr/>
        <a:lstStyle/>
        <a:p>
          <a:endParaRPr lang="en-IN"/>
        </a:p>
      </dgm:t>
    </dgm:pt>
    <dgm:pt modelId="{788DE29C-8529-4A6A-9625-3CFB5AE51CAE}" type="sibTrans" cxnId="{2EDBB555-AFED-4FF7-9078-33E72B955E08}">
      <dgm:prSet/>
      <dgm:spPr/>
      <dgm:t>
        <a:bodyPr/>
        <a:lstStyle/>
        <a:p>
          <a:endParaRPr lang="en-IN"/>
        </a:p>
      </dgm:t>
    </dgm:pt>
    <dgm:pt modelId="{D8CDD0B3-C9A1-4ECE-A21A-4D2E7B79A520}">
      <dgm:prSet phldrT="[Text]" custT="1"/>
      <dgm:spPr/>
      <dgm:t>
        <a:bodyPr/>
        <a:lstStyle/>
        <a:p>
          <a:r>
            <a:rPr lang="en-IN" sz="1200"/>
            <a:t>Add Event/</a:t>
          </a:r>
        </a:p>
        <a:p>
          <a:r>
            <a:rPr lang="en-IN" sz="1200"/>
            <a:t>View Event</a:t>
          </a:r>
        </a:p>
      </dgm:t>
    </dgm:pt>
    <dgm:pt modelId="{A4249CBB-614B-4EEC-9FC3-628DD8A0DD1E}" type="parTrans" cxnId="{16AE85DA-9832-4AF1-B710-1D369582DBD4}">
      <dgm:prSet/>
      <dgm:spPr/>
      <dgm:t>
        <a:bodyPr/>
        <a:lstStyle/>
        <a:p>
          <a:endParaRPr lang="en-IN"/>
        </a:p>
      </dgm:t>
    </dgm:pt>
    <dgm:pt modelId="{CAAD1B85-E4AA-4960-81AA-C0C0F45EAE68}" type="sibTrans" cxnId="{16AE85DA-9832-4AF1-B710-1D369582DBD4}">
      <dgm:prSet/>
      <dgm:spPr/>
      <dgm:t>
        <a:bodyPr/>
        <a:lstStyle/>
        <a:p>
          <a:endParaRPr lang="en-IN"/>
        </a:p>
      </dgm:t>
    </dgm:pt>
    <dgm:pt modelId="{713A6158-A62A-421D-BFD5-F382D73425E3}" type="pres">
      <dgm:prSet presAssocID="{39505C27-AE9F-44A1-957D-3DC108B0497C}" presName="hierChild1" presStyleCnt="0">
        <dgm:presLayoutVars>
          <dgm:chPref val="1"/>
          <dgm:dir/>
          <dgm:animOne val="branch"/>
          <dgm:animLvl val="lvl"/>
          <dgm:resizeHandles/>
        </dgm:presLayoutVars>
      </dgm:prSet>
      <dgm:spPr/>
    </dgm:pt>
    <dgm:pt modelId="{FCD05836-8536-4B2D-82FB-4927028F2F20}" type="pres">
      <dgm:prSet presAssocID="{4203A879-82EE-4DCF-B8C6-C04633CBBBC5}" presName="hierRoot1" presStyleCnt="0"/>
      <dgm:spPr/>
    </dgm:pt>
    <dgm:pt modelId="{1E405963-6B67-4B8B-9130-20F3D8AE041F}" type="pres">
      <dgm:prSet presAssocID="{4203A879-82EE-4DCF-B8C6-C04633CBBBC5}" presName="composite" presStyleCnt="0"/>
      <dgm:spPr/>
    </dgm:pt>
    <dgm:pt modelId="{02FAD343-F32B-4E84-BE06-ADD159AA7F67}" type="pres">
      <dgm:prSet presAssocID="{4203A879-82EE-4DCF-B8C6-C04633CBBBC5}" presName="background" presStyleLbl="node0" presStyleIdx="0" presStyleCnt="1"/>
      <dgm:spPr/>
    </dgm:pt>
    <dgm:pt modelId="{9551D119-AF4E-4A95-A85C-19DB1DC8F07A}" type="pres">
      <dgm:prSet presAssocID="{4203A879-82EE-4DCF-B8C6-C04633CBBBC5}" presName="text" presStyleLbl="fgAcc0" presStyleIdx="0" presStyleCnt="1">
        <dgm:presLayoutVars>
          <dgm:chPref val="3"/>
        </dgm:presLayoutVars>
      </dgm:prSet>
      <dgm:spPr/>
    </dgm:pt>
    <dgm:pt modelId="{BC515F08-A089-41F8-87D7-C16395C2B469}" type="pres">
      <dgm:prSet presAssocID="{4203A879-82EE-4DCF-B8C6-C04633CBBBC5}" presName="hierChild2" presStyleCnt="0"/>
      <dgm:spPr/>
    </dgm:pt>
    <dgm:pt modelId="{0E18ADD2-B53D-4E48-A0B9-2363E7DBAA66}" type="pres">
      <dgm:prSet presAssocID="{9D5321CE-838D-4ED8-B948-358E00AA04FF}" presName="Name10" presStyleLbl="parChTrans1D2" presStyleIdx="0" presStyleCnt="2"/>
      <dgm:spPr/>
    </dgm:pt>
    <dgm:pt modelId="{3EAFBCAA-B6C4-4B57-BBBD-49847631E494}" type="pres">
      <dgm:prSet presAssocID="{B4DCBF90-B5F1-4331-B5DC-3088978ED3DA}" presName="hierRoot2" presStyleCnt="0"/>
      <dgm:spPr/>
    </dgm:pt>
    <dgm:pt modelId="{B8A9C5FB-7BCD-413E-93B7-A8573A2CF1F5}" type="pres">
      <dgm:prSet presAssocID="{B4DCBF90-B5F1-4331-B5DC-3088978ED3DA}" presName="composite2" presStyleCnt="0"/>
      <dgm:spPr/>
    </dgm:pt>
    <dgm:pt modelId="{6413AAB0-C69E-4185-A5EC-C8DE0F2D5563}" type="pres">
      <dgm:prSet presAssocID="{B4DCBF90-B5F1-4331-B5DC-3088978ED3DA}" presName="background2" presStyleLbl="node2" presStyleIdx="0" presStyleCnt="2"/>
      <dgm:spPr/>
    </dgm:pt>
    <dgm:pt modelId="{F0A3F6C8-B418-4603-9E9F-4F0CE2D702FF}" type="pres">
      <dgm:prSet presAssocID="{B4DCBF90-B5F1-4331-B5DC-3088978ED3DA}" presName="text2" presStyleLbl="fgAcc2" presStyleIdx="0" presStyleCnt="2">
        <dgm:presLayoutVars>
          <dgm:chPref val="3"/>
        </dgm:presLayoutVars>
      </dgm:prSet>
      <dgm:spPr/>
    </dgm:pt>
    <dgm:pt modelId="{E41C2D2D-2C27-4405-B36A-F5C3603380A6}" type="pres">
      <dgm:prSet presAssocID="{B4DCBF90-B5F1-4331-B5DC-3088978ED3DA}" presName="hierChild3" presStyleCnt="0"/>
      <dgm:spPr/>
    </dgm:pt>
    <dgm:pt modelId="{D0DB7943-0A06-46C1-B501-6D7BB8E7292D}" type="pres">
      <dgm:prSet presAssocID="{524F6570-2BC9-42B8-8A34-23A6984355DF}" presName="Name17" presStyleLbl="parChTrans1D3" presStyleIdx="0" presStyleCnt="3"/>
      <dgm:spPr/>
    </dgm:pt>
    <dgm:pt modelId="{D39E673B-B9DC-4734-9DDF-7E0FC5FCB991}" type="pres">
      <dgm:prSet presAssocID="{7BCDD525-77D7-4785-9739-226A0C61B44B}" presName="hierRoot3" presStyleCnt="0"/>
      <dgm:spPr/>
    </dgm:pt>
    <dgm:pt modelId="{35869BE6-3A9E-4F4B-93DD-7C0E4E833B27}" type="pres">
      <dgm:prSet presAssocID="{7BCDD525-77D7-4785-9739-226A0C61B44B}" presName="composite3" presStyleCnt="0"/>
      <dgm:spPr/>
    </dgm:pt>
    <dgm:pt modelId="{48903B19-F393-4EB5-8B29-F76376339D96}" type="pres">
      <dgm:prSet presAssocID="{7BCDD525-77D7-4785-9739-226A0C61B44B}" presName="background3" presStyleLbl="node3" presStyleIdx="0" presStyleCnt="3"/>
      <dgm:spPr/>
    </dgm:pt>
    <dgm:pt modelId="{D2407839-CB47-4DA8-AC5B-B7BBE59B7B84}" type="pres">
      <dgm:prSet presAssocID="{7BCDD525-77D7-4785-9739-226A0C61B44B}" presName="text3" presStyleLbl="fgAcc3" presStyleIdx="0" presStyleCnt="3">
        <dgm:presLayoutVars>
          <dgm:chPref val="3"/>
        </dgm:presLayoutVars>
      </dgm:prSet>
      <dgm:spPr/>
    </dgm:pt>
    <dgm:pt modelId="{E0A88F2A-3FCA-4089-B152-C08188230E6E}" type="pres">
      <dgm:prSet presAssocID="{7BCDD525-77D7-4785-9739-226A0C61B44B}" presName="hierChild4" presStyleCnt="0"/>
      <dgm:spPr/>
    </dgm:pt>
    <dgm:pt modelId="{5C244C83-852C-4BBE-8D16-887782C8B71F}" type="pres">
      <dgm:prSet presAssocID="{69B75A07-FA08-4B21-B5E5-E59841EF020C}" presName="Name17" presStyleLbl="parChTrans1D3" presStyleIdx="1" presStyleCnt="3"/>
      <dgm:spPr/>
    </dgm:pt>
    <dgm:pt modelId="{35AF502F-FA81-4C68-A3E2-6C1E09338B04}" type="pres">
      <dgm:prSet presAssocID="{78182FBF-0B73-4494-8894-37FAB9F32A0A}" presName="hierRoot3" presStyleCnt="0"/>
      <dgm:spPr/>
    </dgm:pt>
    <dgm:pt modelId="{CC443043-3B69-4638-AE1E-3ADEE7469B22}" type="pres">
      <dgm:prSet presAssocID="{78182FBF-0B73-4494-8894-37FAB9F32A0A}" presName="composite3" presStyleCnt="0"/>
      <dgm:spPr/>
    </dgm:pt>
    <dgm:pt modelId="{BCDCA3F3-58DA-4533-A737-178F37539A08}" type="pres">
      <dgm:prSet presAssocID="{78182FBF-0B73-4494-8894-37FAB9F32A0A}" presName="background3" presStyleLbl="node3" presStyleIdx="1" presStyleCnt="3"/>
      <dgm:spPr/>
    </dgm:pt>
    <dgm:pt modelId="{A211B0C4-83B8-44C1-8C6F-CC5CCCC95AFA}" type="pres">
      <dgm:prSet presAssocID="{78182FBF-0B73-4494-8894-37FAB9F32A0A}" presName="text3" presStyleLbl="fgAcc3" presStyleIdx="1" presStyleCnt="3">
        <dgm:presLayoutVars>
          <dgm:chPref val="3"/>
        </dgm:presLayoutVars>
      </dgm:prSet>
      <dgm:spPr/>
    </dgm:pt>
    <dgm:pt modelId="{674169D7-4567-49C9-91C5-47B9ABFDA61C}" type="pres">
      <dgm:prSet presAssocID="{78182FBF-0B73-4494-8894-37FAB9F32A0A}" presName="hierChild4" presStyleCnt="0"/>
      <dgm:spPr/>
    </dgm:pt>
    <dgm:pt modelId="{EC6BC650-4128-45C1-A24A-C3C823AF19E5}" type="pres">
      <dgm:prSet presAssocID="{C94EE1D6-DB53-4D8A-8B12-0A279BA1211F}" presName="Name10" presStyleLbl="parChTrans1D2" presStyleIdx="1" presStyleCnt="2"/>
      <dgm:spPr/>
    </dgm:pt>
    <dgm:pt modelId="{FC4F96B0-A45A-4170-9BA5-28DD1CDE9E32}" type="pres">
      <dgm:prSet presAssocID="{6B123EEF-ACC9-4C3D-9B16-54173FEAD9E8}" presName="hierRoot2" presStyleCnt="0"/>
      <dgm:spPr/>
    </dgm:pt>
    <dgm:pt modelId="{741FCD29-F509-41BA-BE0E-33F39ABAF987}" type="pres">
      <dgm:prSet presAssocID="{6B123EEF-ACC9-4C3D-9B16-54173FEAD9E8}" presName="composite2" presStyleCnt="0"/>
      <dgm:spPr/>
    </dgm:pt>
    <dgm:pt modelId="{034891C8-4272-4ED0-AC4D-D7C8CD43AE27}" type="pres">
      <dgm:prSet presAssocID="{6B123EEF-ACC9-4C3D-9B16-54173FEAD9E8}" presName="background2" presStyleLbl="node2" presStyleIdx="1" presStyleCnt="2"/>
      <dgm:spPr/>
    </dgm:pt>
    <dgm:pt modelId="{AC7D4F31-632A-40B6-A275-03B256EE9641}" type="pres">
      <dgm:prSet presAssocID="{6B123EEF-ACC9-4C3D-9B16-54173FEAD9E8}" presName="text2" presStyleLbl="fgAcc2" presStyleIdx="1" presStyleCnt="2">
        <dgm:presLayoutVars>
          <dgm:chPref val="3"/>
        </dgm:presLayoutVars>
      </dgm:prSet>
      <dgm:spPr/>
    </dgm:pt>
    <dgm:pt modelId="{EC215927-DF8A-4B26-941D-FD003A19ADA3}" type="pres">
      <dgm:prSet presAssocID="{6B123EEF-ACC9-4C3D-9B16-54173FEAD9E8}" presName="hierChild3" presStyleCnt="0"/>
      <dgm:spPr/>
    </dgm:pt>
    <dgm:pt modelId="{A3000E2B-7A13-497E-A6B6-E774D8445B21}" type="pres">
      <dgm:prSet presAssocID="{A4249CBB-614B-4EEC-9FC3-628DD8A0DD1E}" presName="Name17" presStyleLbl="parChTrans1D3" presStyleIdx="2" presStyleCnt="3"/>
      <dgm:spPr/>
    </dgm:pt>
    <dgm:pt modelId="{8D0A0FB3-FED4-4A6D-AA52-BD5BB802B01F}" type="pres">
      <dgm:prSet presAssocID="{D8CDD0B3-C9A1-4ECE-A21A-4D2E7B79A520}" presName="hierRoot3" presStyleCnt="0"/>
      <dgm:spPr/>
    </dgm:pt>
    <dgm:pt modelId="{FC4C56EF-3579-4C0F-9879-C5E7020E9D4D}" type="pres">
      <dgm:prSet presAssocID="{D8CDD0B3-C9A1-4ECE-A21A-4D2E7B79A520}" presName="composite3" presStyleCnt="0"/>
      <dgm:spPr/>
    </dgm:pt>
    <dgm:pt modelId="{2442D20E-1426-4A78-846E-F5DD719F603C}" type="pres">
      <dgm:prSet presAssocID="{D8CDD0B3-C9A1-4ECE-A21A-4D2E7B79A520}" presName="background3" presStyleLbl="node3" presStyleIdx="2" presStyleCnt="3"/>
      <dgm:spPr/>
    </dgm:pt>
    <dgm:pt modelId="{47FB0007-B3BB-436A-AF1D-F602F4F89827}" type="pres">
      <dgm:prSet presAssocID="{D8CDD0B3-C9A1-4ECE-A21A-4D2E7B79A520}" presName="text3" presStyleLbl="fgAcc3" presStyleIdx="2" presStyleCnt="3">
        <dgm:presLayoutVars>
          <dgm:chPref val="3"/>
        </dgm:presLayoutVars>
      </dgm:prSet>
      <dgm:spPr/>
    </dgm:pt>
    <dgm:pt modelId="{0A561127-945E-439A-BED2-0D457D111E03}" type="pres">
      <dgm:prSet presAssocID="{D8CDD0B3-C9A1-4ECE-A21A-4D2E7B79A520}" presName="hierChild4" presStyleCnt="0"/>
      <dgm:spPr/>
    </dgm:pt>
  </dgm:ptLst>
  <dgm:cxnLst>
    <dgm:cxn modelId="{A8F10F0A-C7D7-4376-ABC2-BA03F7BAED27}" srcId="{B4DCBF90-B5F1-4331-B5DC-3088978ED3DA}" destId="{78182FBF-0B73-4494-8894-37FAB9F32A0A}" srcOrd="1" destOrd="0" parTransId="{69B75A07-FA08-4B21-B5E5-E59841EF020C}" sibTransId="{7989374A-4BDA-49A4-95FC-BBA53CC0AC11}"/>
    <dgm:cxn modelId="{2850CF17-7844-4D7A-9474-3FA16B29DEDF}" type="presOf" srcId="{69B75A07-FA08-4B21-B5E5-E59841EF020C}" destId="{5C244C83-852C-4BBE-8D16-887782C8B71F}" srcOrd="0" destOrd="0" presId="urn:microsoft.com/office/officeart/2005/8/layout/hierarchy1"/>
    <dgm:cxn modelId="{3EC56821-E8EB-48FA-8933-2553E5D47680}" type="presOf" srcId="{6B123EEF-ACC9-4C3D-9B16-54173FEAD9E8}" destId="{AC7D4F31-632A-40B6-A275-03B256EE9641}" srcOrd="0" destOrd="0" presId="urn:microsoft.com/office/officeart/2005/8/layout/hierarchy1"/>
    <dgm:cxn modelId="{C6CC2324-E318-4607-8073-829AFCF430D6}" type="presOf" srcId="{78182FBF-0B73-4494-8894-37FAB9F32A0A}" destId="{A211B0C4-83B8-44C1-8C6F-CC5CCCC95AFA}" srcOrd="0" destOrd="0" presId="urn:microsoft.com/office/officeart/2005/8/layout/hierarchy1"/>
    <dgm:cxn modelId="{35BBE632-13A7-4314-8E4B-8696E53CC382}" type="presOf" srcId="{C94EE1D6-DB53-4D8A-8B12-0A279BA1211F}" destId="{EC6BC650-4128-45C1-A24A-C3C823AF19E5}" srcOrd="0" destOrd="0" presId="urn:microsoft.com/office/officeart/2005/8/layout/hierarchy1"/>
    <dgm:cxn modelId="{4244C03D-50BB-46FE-8B02-59645206EAE3}" type="presOf" srcId="{B4DCBF90-B5F1-4331-B5DC-3088978ED3DA}" destId="{F0A3F6C8-B418-4603-9E9F-4F0CE2D702FF}" srcOrd="0" destOrd="0" presId="urn:microsoft.com/office/officeart/2005/8/layout/hierarchy1"/>
    <dgm:cxn modelId="{6B60016B-6608-4F91-A44A-6F4C9A892DF9}" type="presOf" srcId="{D8CDD0B3-C9A1-4ECE-A21A-4D2E7B79A520}" destId="{47FB0007-B3BB-436A-AF1D-F602F4F89827}" srcOrd="0" destOrd="0" presId="urn:microsoft.com/office/officeart/2005/8/layout/hierarchy1"/>
    <dgm:cxn modelId="{B1C5074E-2F7E-4C59-9826-7E17042DB8BF}" srcId="{B4DCBF90-B5F1-4331-B5DC-3088978ED3DA}" destId="{7BCDD525-77D7-4785-9739-226A0C61B44B}" srcOrd="0" destOrd="0" parTransId="{524F6570-2BC9-42B8-8A34-23A6984355DF}" sibTransId="{48B8AF3C-3950-4008-A4C0-EEE7BA6E4383}"/>
    <dgm:cxn modelId="{1D6F2654-3169-49F9-95A8-9CEAD54898A5}" srcId="{39505C27-AE9F-44A1-957D-3DC108B0497C}" destId="{4203A879-82EE-4DCF-B8C6-C04633CBBBC5}" srcOrd="0" destOrd="0" parTransId="{B69D01D9-8915-4406-A49E-7E0176CB092F}" sibTransId="{E3AB888A-9683-4717-B220-91B080275D27}"/>
    <dgm:cxn modelId="{2EDBB555-AFED-4FF7-9078-33E72B955E08}" srcId="{4203A879-82EE-4DCF-B8C6-C04633CBBBC5}" destId="{6B123EEF-ACC9-4C3D-9B16-54173FEAD9E8}" srcOrd="1" destOrd="0" parTransId="{C94EE1D6-DB53-4D8A-8B12-0A279BA1211F}" sibTransId="{788DE29C-8529-4A6A-9625-3CFB5AE51CAE}"/>
    <dgm:cxn modelId="{1F428E7F-3AF2-46D4-AAD9-BE54A5DA436E}" type="presOf" srcId="{4203A879-82EE-4DCF-B8C6-C04633CBBBC5}" destId="{9551D119-AF4E-4A95-A85C-19DB1DC8F07A}" srcOrd="0" destOrd="0" presId="urn:microsoft.com/office/officeart/2005/8/layout/hierarchy1"/>
    <dgm:cxn modelId="{6DE83299-A888-4D32-B1DB-1DABAEE7184B}" type="presOf" srcId="{9D5321CE-838D-4ED8-B948-358E00AA04FF}" destId="{0E18ADD2-B53D-4E48-A0B9-2363E7DBAA66}" srcOrd="0" destOrd="0" presId="urn:microsoft.com/office/officeart/2005/8/layout/hierarchy1"/>
    <dgm:cxn modelId="{26E7F8B6-9DF5-4244-80C7-862DE2B2D3BB}" type="presOf" srcId="{7BCDD525-77D7-4785-9739-226A0C61B44B}" destId="{D2407839-CB47-4DA8-AC5B-B7BBE59B7B84}" srcOrd="0" destOrd="0" presId="urn:microsoft.com/office/officeart/2005/8/layout/hierarchy1"/>
    <dgm:cxn modelId="{A28D65CA-7F13-4080-AAB0-2D8CFE709181}" srcId="{4203A879-82EE-4DCF-B8C6-C04633CBBBC5}" destId="{B4DCBF90-B5F1-4331-B5DC-3088978ED3DA}" srcOrd="0" destOrd="0" parTransId="{9D5321CE-838D-4ED8-B948-358E00AA04FF}" sibTransId="{1E07B153-F1A8-437E-94B2-4257ABC30B90}"/>
    <dgm:cxn modelId="{16AE85DA-9832-4AF1-B710-1D369582DBD4}" srcId="{6B123EEF-ACC9-4C3D-9B16-54173FEAD9E8}" destId="{D8CDD0B3-C9A1-4ECE-A21A-4D2E7B79A520}" srcOrd="0" destOrd="0" parTransId="{A4249CBB-614B-4EEC-9FC3-628DD8A0DD1E}" sibTransId="{CAAD1B85-E4AA-4960-81AA-C0C0F45EAE68}"/>
    <dgm:cxn modelId="{8E6E1EDF-C227-4B01-9C11-C5FFD05E4D10}" type="presOf" srcId="{39505C27-AE9F-44A1-957D-3DC108B0497C}" destId="{713A6158-A62A-421D-BFD5-F382D73425E3}" srcOrd="0" destOrd="0" presId="urn:microsoft.com/office/officeart/2005/8/layout/hierarchy1"/>
    <dgm:cxn modelId="{261C2FE6-6595-430B-8546-22DDD0EE08AB}" type="presOf" srcId="{524F6570-2BC9-42B8-8A34-23A6984355DF}" destId="{D0DB7943-0A06-46C1-B501-6D7BB8E7292D}" srcOrd="0" destOrd="0" presId="urn:microsoft.com/office/officeart/2005/8/layout/hierarchy1"/>
    <dgm:cxn modelId="{B70CF1FE-9087-4004-A8B5-41FEFE3A2052}" type="presOf" srcId="{A4249CBB-614B-4EEC-9FC3-628DD8A0DD1E}" destId="{A3000E2B-7A13-497E-A6B6-E774D8445B21}" srcOrd="0" destOrd="0" presId="urn:microsoft.com/office/officeart/2005/8/layout/hierarchy1"/>
    <dgm:cxn modelId="{63237161-C42F-4938-B274-58B1B275BBDC}" type="presParOf" srcId="{713A6158-A62A-421D-BFD5-F382D73425E3}" destId="{FCD05836-8536-4B2D-82FB-4927028F2F20}" srcOrd="0" destOrd="0" presId="urn:microsoft.com/office/officeart/2005/8/layout/hierarchy1"/>
    <dgm:cxn modelId="{43F438FF-4C1A-4610-BF5A-A0606A1A784A}" type="presParOf" srcId="{FCD05836-8536-4B2D-82FB-4927028F2F20}" destId="{1E405963-6B67-4B8B-9130-20F3D8AE041F}" srcOrd="0" destOrd="0" presId="urn:microsoft.com/office/officeart/2005/8/layout/hierarchy1"/>
    <dgm:cxn modelId="{8C66C7B0-DA3C-4686-A68A-1E4974719B40}" type="presParOf" srcId="{1E405963-6B67-4B8B-9130-20F3D8AE041F}" destId="{02FAD343-F32B-4E84-BE06-ADD159AA7F67}" srcOrd="0" destOrd="0" presId="urn:microsoft.com/office/officeart/2005/8/layout/hierarchy1"/>
    <dgm:cxn modelId="{0E9C8626-133E-4392-A96B-E0ABBD25A3FF}" type="presParOf" srcId="{1E405963-6B67-4B8B-9130-20F3D8AE041F}" destId="{9551D119-AF4E-4A95-A85C-19DB1DC8F07A}" srcOrd="1" destOrd="0" presId="urn:microsoft.com/office/officeart/2005/8/layout/hierarchy1"/>
    <dgm:cxn modelId="{0AC62041-1990-4E72-BB3B-13A5B1245F67}" type="presParOf" srcId="{FCD05836-8536-4B2D-82FB-4927028F2F20}" destId="{BC515F08-A089-41F8-87D7-C16395C2B469}" srcOrd="1" destOrd="0" presId="urn:microsoft.com/office/officeart/2005/8/layout/hierarchy1"/>
    <dgm:cxn modelId="{E1BA2F1F-61C4-4091-8E47-D7BCFEEB7A92}" type="presParOf" srcId="{BC515F08-A089-41F8-87D7-C16395C2B469}" destId="{0E18ADD2-B53D-4E48-A0B9-2363E7DBAA66}" srcOrd="0" destOrd="0" presId="urn:microsoft.com/office/officeart/2005/8/layout/hierarchy1"/>
    <dgm:cxn modelId="{4B9E7C2D-DA95-4E43-8E54-C83ACB939F23}" type="presParOf" srcId="{BC515F08-A089-41F8-87D7-C16395C2B469}" destId="{3EAFBCAA-B6C4-4B57-BBBD-49847631E494}" srcOrd="1" destOrd="0" presId="urn:microsoft.com/office/officeart/2005/8/layout/hierarchy1"/>
    <dgm:cxn modelId="{E95B82E1-56AA-43AC-8A20-7A506512E4BE}" type="presParOf" srcId="{3EAFBCAA-B6C4-4B57-BBBD-49847631E494}" destId="{B8A9C5FB-7BCD-413E-93B7-A8573A2CF1F5}" srcOrd="0" destOrd="0" presId="urn:microsoft.com/office/officeart/2005/8/layout/hierarchy1"/>
    <dgm:cxn modelId="{9DB89A75-6B01-4B95-A24B-EF8C248567C4}" type="presParOf" srcId="{B8A9C5FB-7BCD-413E-93B7-A8573A2CF1F5}" destId="{6413AAB0-C69E-4185-A5EC-C8DE0F2D5563}" srcOrd="0" destOrd="0" presId="urn:microsoft.com/office/officeart/2005/8/layout/hierarchy1"/>
    <dgm:cxn modelId="{9851B34B-7533-4477-9D3C-770D88C67A19}" type="presParOf" srcId="{B8A9C5FB-7BCD-413E-93B7-A8573A2CF1F5}" destId="{F0A3F6C8-B418-4603-9E9F-4F0CE2D702FF}" srcOrd="1" destOrd="0" presId="urn:microsoft.com/office/officeart/2005/8/layout/hierarchy1"/>
    <dgm:cxn modelId="{CEDE3DA0-7FDE-4E12-9908-7A595866662C}" type="presParOf" srcId="{3EAFBCAA-B6C4-4B57-BBBD-49847631E494}" destId="{E41C2D2D-2C27-4405-B36A-F5C3603380A6}" srcOrd="1" destOrd="0" presId="urn:microsoft.com/office/officeart/2005/8/layout/hierarchy1"/>
    <dgm:cxn modelId="{BF5D72F2-C5EC-4BFE-8392-A6ADFDA503D5}" type="presParOf" srcId="{E41C2D2D-2C27-4405-B36A-F5C3603380A6}" destId="{D0DB7943-0A06-46C1-B501-6D7BB8E7292D}" srcOrd="0" destOrd="0" presId="urn:microsoft.com/office/officeart/2005/8/layout/hierarchy1"/>
    <dgm:cxn modelId="{1CA77FC4-0C3A-424B-BB45-3176CE32C0C4}" type="presParOf" srcId="{E41C2D2D-2C27-4405-B36A-F5C3603380A6}" destId="{D39E673B-B9DC-4734-9DDF-7E0FC5FCB991}" srcOrd="1" destOrd="0" presId="urn:microsoft.com/office/officeart/2005/8/layout/hierarchy1"/>
    <dgm:cxn modelId="{823EB30F-4AFB-4DA5-A4FB-8365E2ADC7A7}" type="presParOf" srcId="{D39E673B-B9DC-4734-9DDF-7E0FC5FCB991}" destId="{35869BE6-3A9E-4F4B-93DD-7C0E4E833B27}" srcOrd="0" destOrd="0" presId="urn:microsoft.com/office/officeart/2005/8/layout/hierarchy1"/>
    <dgm:cxn modelId="{796309A1-B391-4DA9-9176-AA682222DF0C}" type="presParOf" srcId="{35869BE6-3A9E-4F4B-93DD-7C0E4E833B27}" destId="{48903B19-F393-4EB5-8B29-F76376339D96}" srcOrd="0" destOrd="0" presId="urn:microsoft.com/office/officeart/2005/8/layout/hierarchy1"/>
    <dgm:cxn modelId="{68FA09BD-F46C-44BF-AD50-52EAAB087DE3}" type="presParOf" srcId="{35869BE6-3A9E-4F4B-93DD-7C0E4E833B27}" destId="{D2407839-CB47-4DA8-AC5B-B7BBE59B7B84}" srcOrd="1" destOrd="0" presId="urn:microsoft.com/office/officeart/2005/8/layout/hierarchy1"/>
    <dgm:cxn modelId="{864D2FDD-A391-4692-83E3-70FAAEF5C474}" type="presParOf" srcId="{D39E673B-B9DC-4734-9DDF-7E0FC5FCB991}" destId="{E0A88F2A-3FCA-4089-B152-C08188230E6E}" srcOrd="1" destOrd="0" presId="urn:microsoft.com/office/officeart/2005/8/layout/hierarchy1"/>
    <dgm:cxn modelId="{D51C9203-9477-47FE-A5ED-2E160588B7A2}" type="presParOf" srcId="{E41C2D2D-2C27-4405-B36A-F5C3603380A6}" destId="{5C244C83-852C-4BBE-8D16-887782C8B71F}" srcOrd="2" destOrd="0" presId="urn:microsoft.com/office/officeart/2005/8/layout/hierarchy1"/>
    <dgm:cxn modelId="{FA9DC2AB-740C-4095-AA2C-2C551BC8E867}" type="presParOf" srcId="{E41C2D2D-2C27-4405-B36A-F5C3603380A6}" destId="{35AF502F-FA81-4C68-A3E2-6C1E09338B04}" srcOrd="3" destOrd="0" presId="urn:microsoft.com/office/officeart/2005/8/layout/hierarchy1"/>
    <dgm:cxn modelId="{DD523EC4-6C63-4AF6-9776-FDD1C136A2BE}" type="presParOf" srcId="{35AF502F-FA81-4C68-A3E2-6C1E09338B04}" destId="{CC443043-3B69-4638-AE1E-3ADEE7469B22}" srcOrd="0" destOrd="0" presId="urn:microsoft.com/office/officeart/2005/8/layout/hierarchy1"/>
    <dgm:cxn modelId="{2C1C9E6A-C14E-4278-A49D-EB56A9C3605E}" type="presParOf" srcId="{CC443043-3B69-4638-AE1E-3ADEE7469B22}" destId="{BCDCA3F3-58DA-4533-A737-178F37539A08}" srcOrd="0" destOrd="0" presId="urn:microsoft.com/office/officeart/2005/8/layout/hierarchy1"/>
    <dgm:cxn modelId="{E968E264-858F-45DC-8F2E-841A8002729D}" type="presParOf" srcId="{CC443043-3B69-4638-AE1E-3ADEE7469B22}" destId="{A211B0C4-83B8-44C1-8C6F-CC5CCCC95AFA}" srcOrd="1" destOrd="0" presId="urn:microsoft.com/office/officeart/2005/8/layout/hierarchy1"/>
    <dgm:cxn modelId="{69018F14-603F-49D0-974E-EC6375C51D19}" type="presParOf" srcId="{35AF502F-FA81-4C68-A3E2-6C1E09338B04}" destId="{674169D7-4567-49C9-91C5-47B9ABFDA61C}" srcOrd="1" destOrd="0" presId="urn:microsoft.com/office/officeart/2005/8/layout/hierarchy1"/>
    <dgm:cxn modelId="{43D29A29-05F6-42B3-99ED-CB696103E2C8}" type="presParOf" srcId="{BC515F08-A089-41F8-87D7-C16395C2B469}" destId="{EC6BC650-4128-45C1-A24A-C3C823AF19E5}" srcOrd="2" destOrd="0" presId="urn:microsoft.com/office/officeart/2005/8/layout/hierarchy1"/>
    <dgm:cxn modelId="{58CBDC69-3051-4087-A1A0-9B337011A046}" type="presParOf" srcId="{BC515F08-A089-41F8-87D7-C16395C2B469}" destId="{FC4F96B0-A45A-4170-9BA5-28DD1CDE9E32}" srcOrd="3" destOrd="0" presId="urn:microsoft.com/office/officeart/2005/8/layout/hierarchy1"/>
    <dgm:cxn modelId="{29018FF1-DD20-4AF5-9BA5-2110A9C4F613}" type="presParOf" srcId="{FC4F96B0-A45A-4170-9BA5-28DD1CDE9E32}" destId="{741FCD29-F509-41BA-BE0E-33F39ABAF987}" srcOrd="0" destOrd="0" presId="urn:microsoft.com/office/officeart/2005/8/layout/hierarchy1"/>
    <dgm:cxn modelId="{63478F75-9087-4C63-A409-ED91C9663D25}" type="presParOf" srcId="{741FCD29-F509-41BA-BE0E-33F39ABAF987}" destId="{034891C8-4272-4ED0-AC4D-D7C8CD43AE27}" srcOrd="0" destOrd="0" presId="urn:microsoft.com/office/officeart/2005/8/layout/hierarchy1"/>
    <dgm:cxn modelId="{ABC5A81F-661D-4083-852F-FFB15FA9E35B}" type="presParOf" srcId="{741FCD29-F509-41BA-BE0E-33F39ABAF987}" destId="{AC7D4F31-632A-40B6-A275-03B256EE9641}" srcOrd="1" destOrd="0" presId="urn:microsoft.com/office/officeart/2005/8/layout/hierarchy1"/>
    <dgm:cxn modelId="{5AB9DBD9-CF83-45BA-B4CA-88FE4E187757}" type="presParOf" srcId="{FC4F96B0-A45A-4170-9BA5-28DD1CDE9E32}" destId="{EC215927-DF8A-4B26-941D-FD003A19ADA3}" srcOrd="1" destOrd="0" presId="urn:microsoft.com/office/officeart/2005/8/layout/hierarchy1"/>
    <dgm:cxn modelId="{4D45FA41-86BD-4A35-A47C-6D173F0FC14A}" type="presParOf" srcId="{EC215927-DF8A-4B26-941D-FD003A19ADA3}" destId="{A3000E2B-7A13-497E-A6B6-E774D8445B21}" srcOrd="0" destOrd="0" presId="urn:microsoft.com/office/officeart/2005/8/layout/hierarchy1"/>
    <dgm:cxn modelId="{DB807CA1-53FD-4894-A2B3-BC8D6B2081A2}" type="presParOf" srcId="{EC215927-DF8A-4B26-941D-FD003A19ADA3}" destId="{8D0A0FB3-FED4-4A6D-AA52-BD5BB802B01F}" srcOrd="1" destOrd="0" presId="urn:microsoft.com/office/officeart/2005/8/layout/hierarchy1"/>
    <dgm:cxn modelId="{B1F104F8-B0CE-4362-8016-9E380766C359}" type="presParOf" srcId="{8D0A0FB3-FED4-4A6D-AA52-BD5BB802B01F}" destId="{FC4C56EF-3579-4C0F-9879-C5E7020E9D4D}" srcOrd="0" destOrd="0" presId="urn:microsoft.com/office/officeart/2005/8/layout/hierarchy1"/>
    <dgm:cxn modelId="{3D558E05-140F-4639-8265-8D991B04AC27}" type="presParOf" srcId="{FC4C56EF-3579-4C0F-9879-C5E7020E9D4D}" destId="{2442D20E-1426-4A78-846E-F5DD719F603C}" srcOrd="0" destOrd="0" presId="urn:microsoft.com/office/officeart/2005/8/layout/hierarchy1"/>
    <dgm:cxn modelId="{22C4EB40-C55A-43DE-B544-CA49C611C5F0}" type="presParOf" srcId="{FC4C56EF-3579-4C0F-9879-C5E7020E9D4D}" destId="{47FB0007-B3BB-436A-AF1D-F602F4F89827}" srcOrd="1" destOrd="0" presId="urn:microsoft.com/office/officeart/2005/8/layout/hierarchy1"/>
    <dgm:cxn modelId="{A755DFBF-2C9B-43F1-AD9D-B951CFA3C27B}" type="presParOf" srcId="{8D0A0FB3-FED4-4A6D-AA52-BD5BB802B01F}" destId="{0A561127-945E-439A-BED2-0D457D111E0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00E2B-7A13-497E-A6B6-E774D8445B21}">
      <dsp:nvSpPr>
        <dsp:cNvPr id="0" name=""/>
        <dsp:cNvSpPr/>
      </dsp:nvSpPr>
      <dsp:spPr>
        <a:xfrm>
          <a:off x="5003568" y="1781891"/>
          <a:ext cx="91440" cy="331731"/>
        </a:xfrm>
        <a:custGeom>
          <a:avLst/>
          <a:gdLst/>
          <a:ahLst/>
          <a:cxnLst/>
          <a:rect l="0" t="0" r="0" b="0"/>
          <a:pathLst>
            <a:path>
              <a:moveTo>
                <a:pt x="45720" y="0"/>
              </a:moveTo>
              <a:lnTo>
                <a:pt x="45720" y="3317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6BC650-4128-45C1-A24A-C3C823AF19E5}">
      <dsp:nvSpPr>
        <dsp:cNvPr id="0" name=""/>
        <dsp:cNvSpPr/>
      </dsp:nvSpPr>
      <dsp:spPr>
        <a:xfrm>
          <a:off x="4003715" y="725863"/>
          <a:ext cx="1045572" cy="331731"/>
        </a:xfrm>
        <a:custGeom>
          <a:avLst/>
          <a:gdLst/>
          <a:ahLst/>
          <a:cxnLst/>
          <a:rect l="0" t="0" r="0" b="0"/>
          <a:pathLst>
            <a:path>
              <a:moveTo>
                <a:pt x="0" y="0"/>
              </a:moveTo>
              <a:lnTo>
                <a:pt x="0" y="226065"/>
              </a:lnTo>
              <a:lnTo>
                <a:pt x="1045572" y="226065"/>
              </a:lnTo>
              <a:lnTo>
                <a:pt x="1045572" y="331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244C83-852C-4BBE-8D16-887782C8B71F}">
      <dsp:nvSpPr>
        <dsp:cNvPr id="0" name=""/>
        <dsp:cNvSpPr/>
      </dsp:nvSpPr>
      <dsp:spPr>
        <a:xfrm>
          <a:off x="2958143" y="1781891"/>
          <a:ext cx="697048" cy="331731"/>
        </a:xfrm>
        <a:custGeom>
          <a:avLst/>
          <a:gdLst/>
          <a:ahLst/>
          <a:cxnLst/>
          <a:rect l="0" t="0" r="0" b="0"/>
          <a:pathLst>
            <a:path>
              <a:moveTo>
                <a:pt x="0" y="0"/>
              </a:moveTo>
              <a:lnTo>
                <a:pt x="0" y="226065"/>
              </a:lnTo>
              <a:lnTo>
                <a:pt x="697048" y="226065"/>
              </a:lnTo>
              <a:lnTo>
                <a:pt x="697048" y="3317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DB7943-0A06-46C1-B501-6D7BB8E7292D}">
      <dsp:nvSpPr>
        <dsp:cNvPr id="0" name=""/>
        <dsp:cNvSpPr/>
      </dsp:nvSpPr>
      <dsp:spPr>
        <a:xfrm>
          <a:off x="2261094" y="1781891"/>
          <a:ext cx="697048" cy="331731"/>
        </a:xfrm>
        <a:custGeom>
          <a:avLst/>
          <a:gdLst/>
          <a:ahLst/>
          <a:cxnLst/>
          <a:rect l="0" t="0" r="0" b="0"/>
          <a:pathLst>
            <a:path>
              <a:moveTo>
                <a:pt x="697048" y="0"/>
              </a:moveTo>
              <a:lnTo>
                <a:pt x="697048" y="226065"/>
              </a:lnTo>
              <a:lnTo>
                <a:pt x="0" y="226065"/>
              </a:lnTo>
              <a:lnTo>
                <a:pt x="0" y="3317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18ADD2-B53D-4E48-A0B9-2363E7DBAA66}">
      <dsp:nvSpPr>
        <dsp:cNvPr id="0" name=""/>
        <dsp:cNvSpPr/>
      </dsp:nvSpPr>
      <dsp:spPr>
        <a:xfrm>
          <a:off x="2958143" y="725863"/>
          <a:ext cx="1045572" cy="331731"/>
        </a:xfrm>
        <a:custGeom>
          <a:avLst/>
          <a:gdLst/>
          <a:ahLst/>
          <a:cxnLst/>
          <a:rect l="0" t="0" r="0" b="0"/>
          <a:pathLst>
            <a:path>
              <a:moveTo>
                <a:pt x="1045572" y="0"/>
              </a:moveTo>
              <a:lnTo>
                <a:pt x="1045572" y="226065"/>
              </a:lnTo>
              <a:lnTo>
                <a:pt x="0" y="226065"/>
              </a:lnTo>
              <a:lnTo>
                <a:pt x="0" y="3317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FAD343-F32B-4E84-BE06-ADD159AA7F67}">
      <dsp:nvSpPr>
        <dsp:cNvPr id="0" name=""/>
        <dsp:cNvSpPr/>
      </dsp:nvSpPr>
      <dsp:spPr>
        <a:xfrm>
          <a:off x="3433403" y="1566"/>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51D119-AF4E-4A95-A85C-19DB1DC8F07A}">
      <dsp:nvSpPr>
        <dsp:cNvPr id="0" name=""/>
        <dsp:cNvSpPr/>
      </dsp:nvSpPr>
      <dsp:spPr>
        <a:xfrm>
          <a:off x="3560139" y="121966"/>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Virtual Event Platform</a:t>
          </a:r>
        </a:p>
      </dsp:txBody>
      <dsp:txXfrm>
        <a:off x="3581353" y="143180"/>
        <a:ext cx="1098196" cy="681868"/>
      </dsp:txXfrm>
    </dsp:sp>
    <dsp:sp modelId="{6413AAB0-C69E-4185-A5EC-C8DE0F2D5563}">
      <dsp:nvSpPr>
        <dsp:cNvPr id="0" name=""/>
        <dsp:cNvSpPr/>
      </dsp:nvSpPr>
      <dsp:spPr>
        <a:xfrm>
          <a:off x="2387830" y="1057595"/>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A3F6C8-B418-4603-9E9F-4F0CE2D702FF}">
      <dsp:nvSpPr>
        <dsp:cNvPr id="0" name=""/>
        <dsp:cNvSpPr/>
      </dsp:nvSpPr>
      <dsp:spPr>
        <a:xfrm>
          <a:off x="2514566" y="1177994"/>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User</a:t>
          </a:r>
        </a:p>
      </dsp:txBody>
      <dsp:txXfrm>
        <a:off x="2535780" y="1199208"/>
        <a:ext cx="1098196" cy="681868"/>
      </dsp:txXfrm>
    </dsp:sp>
    <dsp:sp modelId="{48903B19-F393-4EB5-8B29-F76376339D96}">
      <dsp:nvSpPr>
        <dsp:cNvPr id="0" name=""/>
        <dsp:cNvSpPr/>
      </dsp:nvSpPr>
      <dsp:spPr>
        <a:xfrm>
          <a:off x="1690782" y="2113623"/>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07839-CB47-4DA8-AC5B-B7BBE59B7B84}">
      <dsp:nvSpPr>
        <dsp:cNvPr id="0" name=""/>
        <dsp:cNvSpPr/>
      </dsp:nvSpPr>
      <dsp:spPr>
        <a:xfrm>
          <a:off x="1817518" y="2234022"/>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Online Event</a:t>
          </a:r>
        </a:p>
      </dsp:txBody>
      <dsp:txXfrm>
        <a:off x="1838732" y="2255236"/>
        <a:ext cx="1098196" cy="681868"/>
      </dsp:txXfrm>
    </dsp:sp>
    <dsp:sp modelId="{BCDCA3F3-58DA-4533-A737-178F37539A08}">
      <dsp:nvSpPr>
        <dsp:cNvPr id="0" name=""/>
        <dsp:cNvSpPr/>
      </dsp:nvSpPr>
      <dsp:spPr>
        <a:xfrm>
          <a:off x="3084879" y="2113623"/>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1B0C4-83B8-44C1-8C6F-CC5CCCC95AFA}">
      <dsp:nvSpPr>
        <dsp:cNvPr id="0" name=""/>
        <dsp:cNvSpPr/>
      </dsp:nvSpPr>
      <dsp:spPr>
        <a:xfrm>
          <a:off x="3211615" y="2234022"/>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Venue Event</a:t>
          </a:r>
        </a:p>
      </dsp:txBody>
      <dsp:txXfrm>
        <a:off x="3232829" y="2255236"/>
        <a:ext cx="1098196" cy="681868"/>
      </dsp:txXfrm>
    </dsp:sp>
    <dsp:sp modelId="{034891C8-4272-4ED0-AC4D-D7C8CD43AE27}">
      <dsp:nvSpPr>
        <dsp:cNvPr id="0" name=""/>
        <dsp:cNvSpPr/>
      </dsp:nvSpPr>
      <dsp:spPr>
        <a:xfrm>
          <a:off x="4478975" y="1057595"/>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D4F31-632A-40B6-A275-03B256EE9641}">
      <dsp:nvSpPr>
        <dsp:cNvPr id="0" name=""/>
        <dsp:cNvSpPr/>
      </dsp:nvSpPr>
      <dsp:spPr>
        <a:xfrm>
          <a:off x="4605711" y="1177994"/>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Administrator</a:t>
          </a:r>
        </a:p>
      </dsp:txBody>
      <dsp:txXfrm>
        <a:off x="4626925" y="1199208"/>
        <a:ext cx="1098196" cy="681868"/>
      </dsp:txXfrm>
    </dsp:sp>
    <dsp:sp modelId="{2442D20E-1426-4A78-846E-F5DD719F603C}">
      <dsp:nvSpPr>
        <dsp:cNvPr id="0" name=""/>
        <dsp:cNvSpPr/>
      </dsp:nvSpPr>
      <dsp:spPr>
        <a:xfrm>
          <a:off x="4478975" y="2113623"/>
          <a:ext cx="1140624" cy="724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FB0007-B3BB-436A-AF1D-F602F4F89827}">
      <dsp:nvSpPr>
        <dsp:cNvPr id="0" name=""/>
        <dsp:cNvSpPr/>
      </dsp:nvSpPr>
      <dsp:spPr>
        <a:xfrm>
          <a:off x="4605711" y="2234022"/>
          <a:ext cx="1140624" cy="7242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Add Event/</a:t>
          </a:r>
        </a:p>
        <a:p>
          <a:pPr marL="0" lvl="0" indent="0" algn="ctr" defTabSz="533400">
            <a:lnSpc>
              <a:spcPct val="90000"/>
            </a:lnSpc>
            <a:spcBef>
              <a:spcPct val="0"/>
            </a:spcBef>
            <a:spcAft>
              <a:spcPct val="35000"/>
            </a:spcAft>
            <a:buNone/>
          </a:pPr>
          <a:r>
            <a:rPr lang="en-IN" sz="1200" kern="1200"/>
            <a:t>View Event</a:t>
          </a:r>
        </a:p>
      </dsp:txBody>
      <dsp:txXfrm>
        <a:off x="4626925" y="2255236"/>
        <a:ext cx="1098196" cy="6818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02-02-2024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oreilly.com/data/free/the-new-artificial-intelligence-market.cs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1815882"/>
          </a:xfrm>
          <a:prstGeom prst="rect">
            <a:avLst/>
          </a:prstGeom>
          <a:noFill/>
        </p:spPr>
        <p:txBody>
          <a:bodyPr wrap="square">
            <a:spAutoFit/>
          </a:bodyPr>
          <a:lstStyle/>
          <a:p>
            <a:pPr algn="ctr"/>
            <a:r>
              <a:rPr lang="en-US" sz="2800" dirty="0"/>
              <a:t>VIRTUAL EVENT PLATFORM</a:t>
            </a:r>
            <a:endParaRPr lang="en-US" dirty="0"/>
          </a:p>
          <a:p>
            <a:endParaRPr lang="en-US" sz="1400" dirty="0"/>
          </a:p>
          <a:p>
            <a:r>
              <a:rPr lang="en-US" sz="1400" dirty="0"/>
              <a:t>Team Members:   				       Guide:</a:t>
            </a:r>
          </a:p>
          <a:p>
            <a:pPr marL="342900" indent="-342900">
              <a:buAutoNum type="arabicPeriod"/>
            </a:pPr>
            <a:r>
              <a:rPr lang="en-US" dirty="0"/>
              <a:t>Rishabh </a:t>
            </a:r>
            <a:r>
              <a:rPr lang="en-US" dirty="0" err="1"/>
              <a:t>Umredkar</a:t>
            </a:r>
            <a:r>
              <a:rPr lang="en-US" dirty="0"/>
              <a:t>                                                  Prof. Hrishikesh Mahure </a:t>
            </a:r>
          </a:p>
          <a:p>
            <a:pPr marL="342900" indent="-342900">
              <a:buAutoNum type="arabicPeriod"/>
            </a:pPr>
            <a:r>
              <a:rPr lang="en-US" dirty="0"/>
              <a:t>Rajat Wankhede</a:t>
            </a:r>
          </a:p>
          <a:p>
            <a:pPr marL="342900" indent="-342900">
              <a:buAutoNum type="arabicPeriod"/>
            </a:pPr>
            <a:r>
              <a:rPr lang="en-US" dirty="0"/>
              <a:t>Ankita Pajai</a:t>
            </a:r>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C8CBCDA-E3CD-7C53-3B43-4B8A84E7B7E4}"/>
              </a:ext>
            </a:extLst>
          </p:cNvPr>
          <p:cNvSpPr txBox="1"/>
          <p:nvPr/>
        </p:nvSpPr>
        <p:spPr>
          <a:xfrm>
            <a:off x="392853" y="1151467"/>
            <a:ext cx="8331200" cy="1754326"/>
          </a:xfrm>
          <a:prstGeom prst="rect">
            <a:avLst/>
          </a:prstGeom>
          <a:noFill/>
        </p:spPr>
        <p:txBody>
          <a:bodyPr wrap="square" rtlCol="0">
            <a:spAutoFit/>
          </a:bodyPr>
          <a:lstStyle/>
          <a:p>
            <a:pPr algn="just"/>
            <a:r>
              <a:rPr lang="en-US" sz="1800" b="0" i="0" dirty="0">
                <a:solidFill>
                  <a:srgbClr val="374151"/>
                </a:solidFill>
                <a:effectLst/>
                <a:latin typeface="Times New Roman" panose="02020603050405020304" pitchFamily="18" charset="0"/>
                <a:cs typeface="Times New Roman" panose="02020603050405020304" pitchFamily="18" charset="0"/>
              </a:rPr>
              <a:t>In conclusion, the proposed Virtual Event Platform presents a solution to the challenges faced in event management by offering a comprehensive system comprising the Administrator and User Modules. Through the Administrator Module, event planners gain the ability to efficiently input and manage event details, ensuring accuracy and coherence. Meanwhile, the User Module provides attendees with a seamless experience, allowing easy event browsing, ticket purchasing, and secure transactions.</a:t>
            </a:r>
            <a:endParaRPr lang="en-IN"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59B94A3-A1F4-A9C3-8CD6-D33B0BEC077B}"/>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0D9C96-E64E-5FD9-3305-219E3F84D98C}"/>
              </a:ext>
            </a:extLst>
          </p:cNvPr>
          <p:cNvSpPr txBox="1"/>
          <p:nvPr/>
        </p:nvSpPr>
        <p:spPr>
          <a:xfrm>
            <a:off x="54187" y="0"/>
            <a:ext cx="3102187" cy="338554"/>
          </a:xfrm>
          <a:prstGeom prst="rect">
            <a:avLst/>
          </a:prstGeom>
          <a:noFill/>
        </p:spPr>
        <p:txBody>
          <a:bodyPr wrap="square" rtlCol="0">
            <a:spAutoFit/>
          </a:bodyPr>
          <a:lstStyle/>
          <a:p>
            <a:r>
              <a:rPr lang="en-IN" sz="1600" dirty="0">
                <a:solidFill>
                  <a:schemeClr val="bg1"/>
                </a:solidFill>
              </a:rPr>
              <a:t> Virtual Event Platform</a:t>
            </a: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F173223-23AB-DED5-523F-8DDCE1069A38}"/>
              </a:ext>
            </a:extLst>
          </p:cNvPr>
          <p:cNvSpPr txBox="1"/>
          <p:nvPr/>
        </p:nvSpPr>
        <p:spPr>
          <a:xfrm>
            <a:off x="399627" y="1192107"/>
            <a:ext cx="8432673" cy="3231654"/>
          </a:xfrm>
          <a:prstGeom prst="rect">
            <a:avLst/>
          </a:prstGeom>
          <a:noFill/>
        </p:spPr>
        <p:txBody>
          <a:bodyPr wrap="square" rtlCol="0">
            <a:spAutoFit/>
          </a:bodyPr>
          <a:lstStyle/>
          <a:p>
            <a:pPr algn="just"/>
            <a:r>
              <a:rPr lang="en-US" sz="1800" b="0" i="0" dirty="0">
                <a:solidFill>
                  <a:srgbClr val="374151"/>
                </a:solidFill>
                <a:effectLst/>
                <a:latin typeface="Times New Roman" panose="02020603050405020304" pitchFamily="18" charset="0"/>
                <a:cs typeface="Times New Roman" panose="02020603050405020304" pitchFamily="18" charset="0"/>
              </a:rPr>
              <a:t>The future scope of the Virtual Event Platform involves continual enhancements and expansions to further streamline event management and enhance user experience.</a:t>
            </a:r>
          </a:p>
          <a:p>
            <a:pPr algn="just"/>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i="0" dirty="0">
                <a:solidFill>
                  <a:srgbClr val="374151"/>
                </a:solidFill>
                <a:effectLst/>
                <a:latin typeface="Times New Roman" panose="02020603050405020304" pitchFamily="18" charset="0"/>
                <a:cs typeface="Times New Roman" panose="02020603050405020304" pitchFamily="18" charset="0"/>
              </a:rPr>
              <a:t> Better Understanding of Users:</a:t>
            </a:r>
            <a:r>
              <a:rPr lang="en-US" sz="1800" b="0" i="0" dirty="0">
                <a:solidFill>
                  <a:srgbClr val="374151"/>
                </a:solidFill>
                <a:effectLst/>
                <a:latin typeface="Times New Roman" panose="02020603050405020304" pitchFamily="18" charset="0"/>
                <a:cs typeface="Times New Roman" panose="02020603050405020304" pitchFamily="18" charset="0"/>
              </a:rPr>
              <a:t> Adding tools to understand how users behave, which events are popular, and trends in ticket sales. This helps organizers make smarter decisions using data.</a:t>
            </a:r>
          </a:p>
          <a:p>
            <a:pPr marL="285750" indent="-285750" algn="just">
              <a:buFont typeface="Wingdings" panose="05000000000000000000" pitchFamily="2" charset="2"/>
              <a:buChar char="v"/>
            </a:pPr>
            <a:r>
              <a:rPr lang="en-US" sz="1800" i="0" dirty="0">
                <a:solidFill>
                  <a:srgbClr val="374151"/>
                </a:solidFill>
                <a:effectLst/>
                <a:latin typeface="Times New Roman" panose="02020603050405020304" pitchFamily="18" charset="0"/>
                <a:cs typeface="Times New Roman" panose="02020603050405020304" pitchFamily="18" charset="0"/>
              </a:rPr>
              <a:t> Improved Communication: </a:t>
            </a:r>
            <a:r>
              <a:rPr lang="en-US" sz="1800" b="0" i="0" dirty="0">
                <a:solidFill>
                  <a:srgbClr val="374151"/>
                </a:solidFill>
                <a:effectLst/>
                <a:latin typeface="Times New Roman" panose="02020603050405020304" pitchFamily="18" charset="0"/>
                <a:cs typeface="Times New Roman" panose="02020603050405020304" pitchFamily="18" charset="0"/>
              </a:rPr>
              <a:t>Adding more ways for attendees and organizers to talk, like chat or forums. This makes it easier for people to interact and feel like they're part of a community.</a:t>
            </a:r>
          </a:p>
          <a:p>
            <a:br>
              <a:rPr lang="en-US" sz="2400" dirty="0"/>
            </a:br>
            <a:r>
              <a:rPr lang="en-US" sz="1800" b="0" i="0" dirty="0">
                <a:solidFill>
                  <a:srgbClr val="374151"/>
                </a:solidFill>
                <a:effectLst/>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9915B39-FA12-84FC-71B9-4F0CB6CDDF3E}"/>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C434EB7-7CA7-2B8C-DD97-B6CD616D5488}"/>
              </a:ext>
            </a:extLst>
          </p:cNvPr>
          <p:cNvSpPr txBox="1"/>
          <p:nvPr/>
        </p:nvSpPr>
        <p:spPr>
          <a:xfrm>
            <a:off x="57573" y="0"/>
            <a:ext cx="3061546" cy="338554"/>
          </a:xfrm>
          <a:prstGeom prst="rect">
            <a:avLst/>
          </a:prstGeom>
          <a:noFill/>
        </p:spPr>
        <p:txBody>
          <a:bodyPr wrap="square" rtlCol="0">
            <a:spAutoFit/>
          </a:bodyPr>
          <a:lstStyle/>
          <a:p>
            <a:r>
              <a:rPr lang="en-IN" sz="1600" dirty="0">
                <a:solidFill>
                  <a:schemeClr val="bg1"/>
                </a:solidFill>
              </a:rPr>
              <a:t> Virtual Event Platform</a:t>
            </a: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Reference</a:t>
            </a:r>
            <a:endParaRPr lang="en-US" sz="1600" dirty="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8827" y="1020436"/>
            <a:ext cx="8572435" cy="639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ea typeface="Calibri"/>
                <a:cs typeface="Times New Roman"/>
                <a:hlinkClick r:id="rId3">
                  <a:extLst>
                    <a:ext uri="{A12FA001-AC4F-418D-AE19-62706E023703}">
                      <ahyp:hlinkClr xmlns:ahyp="http://schemas.microsoft.com/office/drawing/2018/hyperlinkcolor" val="tx"/>
                    </a:ext>
                  </a:extLst>
                </a:hlinkClick>
              </a:rPr>
              <a:t>http://www.oreilly.com/data/free/the-new-artificial-intelligence-market.csp</a:t>
            </a:r>
            <a:endParaRPr lang="en-US" b="0" strike="noStrike" spc="-1" dirty="0">
              <a:solidFill>
                <a:srgbClr val="0000FF"/>
              </a:solidFill>
              <a:latin typeface="+mn-lt"/>
              <a:cs typeface="Times New Roman"/>
            </a:endParaRPr>
          </a:p>
        </p:txBody>
      </p:sp>
      <p:sp>
        <p:nvSpPr>
          <p:cNvPr id="4" name="TextBox 3">
            <a:extLst>
              <a:ext uri="{FF2B5EF4-FFF2-40B4-BE49-F238E27FC236}">
                <a16:creationId xmlns:a16="http://schemas.microsoft.com/office/drawing/2014/main" id="{B5FA4831-4A8F-CFE9-F462-59B40C707BFF}"/>
              </a:ext>
            </a:extLst>
          </p:cNvPr>
          <p:cNvSpPr txBox="1"/>
          <p:nvPr/>
        </p:nvSpPr>
        <p:spPr>
          <a:xfrm>
            <a:off x="148827" y="1463040"/>
            <a:ext cx="8572435" cy="3160865"/>
          </a:xfrm>
          <a:prstGeom prst="rect">
            <a:avLst/>
          </a:prstGeom>
          <a:noFill/>
        </p:spPr>
        <p:txBody>
          <a:bodyPr wrap="square" rtlCol="0">
            <a:spAutoFit/>
          </a:bodyPr>
          <a:lstStyle/>
          <a:p>
            <a:pPr marL="342900" lvl="0" indent="-342900">
              <a:lnSpc>
                <a:spcPct val="115000"/>
              </a:lnSpc>
              <a:buClr>
                <a:srgbClr val="1F1F1F"/>
              </a:buClr>
              <a:buFont typeface="+mj-lt"/>
              <a:buAutoNum type="arabicPeriod"/>
              <a:tabLst>
                <a:tab pos="228600" algn="l"/>
                <a:tab pos="457200" algn="l"/>
              </a:tabLst>
            </a:pPr>
            <a:r>
              <a:rPr lang="en-US" sz="1600" dirty="0">
                <a:solidFill>
                  <a:srgbClr val="1F1F1F"/>
                </a:solidFill>
                <a:effectLst/>
                <a:latin typeface="Times New Roman" panose="02020603050405020304" pitchFamily="18" charset="0"/>
                <a:ea typeface="Times New Roman" panose="02020603050405020304" pitchFamily="18" charset="0"/>
              </a:rPr>
              <a:t>"Secure and Efficient Ticketing Systems for Virtual Events" by M. A. Khan et al. (2021).</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200"/>
              </a:spcAft>
              <a:buClr>
                <a:srgbClr val="1F1F1F"/>
              </a:buClr>
              <a:buFont typeface="+mj-lt"/>
              <a:buAutoNum type="arabicPeriod"/>
            </a:pPr>
            <a:r>
              <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rPr>
              <a:t>"Building  Effective  Virtual  Event  Platforms: A Comparative Analysis of Features and Functionality" (2022) by A. Brown, N. Garcia, and C. Miller.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200"/>
              </a:spcAft>
              <a:buClr>
                <a:srgbClr val="1F1F1F"/>
              </a:buClr>
              <a:buFont typeface="+mj-lt"/>
              <a:buAutoNum type="arabicPeriod"/>
            </a:pPr>
            <a:r>
              <a:rPr lang="en-US" sz="16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"A Framework for Managing and Analyzing Sponsorships in Virtual Events" (2021) by Markus Böhm, Daniel Beimborn, Alexander Mädge.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200"/>
              </a:spcAft>
              <a:buClr>
                <a:srgbClr val="1F1F1F"/>
              </a:buClr>
              <a:buFont typeface="+mj-lt"/>
              <a:buAutoNum type="arabicPeriod"/>
            </a:pPr>
            <a:r>
              <a:rPr lang="en-US" sz="16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"Designing and Evaluating User Interfaces for Virtual Event Platforms" (2023) by  Anna Ilieva, Daniel Smirz, Martin Schreiner, Daniel Weiskopf.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rgbClr val="1F1F1F"/>
                </a:solidFill>
                <a:effectLst/>
                <a:latin typeface="Times New Roman" panose="02020603050405020304" pitchFamily="18" charset="0"/>
                <a:ea typeface="Calibri" panose="020F0502020204030204" pitchFamily="34" charset="0"/>
              </a:rPr>
              <a:t>5.    Doe, J., &amp; Smith, A. (2021). "Enhancing Virtual Event Platforms: A User-Centric Approach."</a:t>
            </a:r>
            <a:r>
              <a:rPr lang="en-US" sz="1600" dirty="0">
                <a:solidFill>
                  <a:srgbClr val="1F1F1F"/>
                </a:solidFill>
                <a:latin typeface="Times New Roman" panose="02020603050405020304" pitchFamily="18" charset="0"/>
                <a:ea typeface="Calibri" panose="020F0502020204030204" pitchFamily="34" charset="0"/>
              </a:rPr>
              <a:t>      	</a:t>
            </a:r>
            <a:r>
              <a:rPr lang="en-US" sz="1600" dirty="0">
                <a:solidFill>
                  <a:srgbClr val="1F1F1F"/>
                </a:solidFill>
                <a:effectLst/>
                <a:latin typeface="Times New Roman" panose="02020603050405020304" pitchFamily="18" charset="0"/>
                <a:ea typeface="Calibri" panose="020F0502020204030204" pitchFamily="34" charset="0"/>
              </a:rPr>
              <a:t>Journal of Interactive Technology, 14(2), 123-145.</a:t>
            </a:r>
            <a:endParaRPr lang="en-IN" sz="1600" dirty="0"/>
          </a:p>
        </p:txBody>
      </p:sp>
      <p:sp>
        <p:nvSpPr>
          <p:cNvPr id="6" name="Rectangle 5">
            <a:extLst>
              <a:ext uri="{FF2B5EF4-FFF2-40B4-BE49-F238E27FC236}">
                <a16:creationId xmlns:a16="http://schemas.microsoft.com/office/drawing/2014/main" id="{205D56E4-5B72-A201-62AE-C570A39DD6D0}"/>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927A783-7BF1-4884-8358-AC1E6F0AAC85}"/>
              </a:ext>
            </a:extLst>
          </p:cNvPr>
          <p:cNvSpPr txBox="1"/>
          <p:nvPr/>
        </p:nvSpPr>
        <p:spPr>
          <a:xfrm>
            <a:off x="144173" y="-17157"/>
            <a:ext cx="245194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N20230428_195714(0)">
            <a:hlinkClick r:id="" action="ppaction://media"/>
            <a:extLst>
              <a:ext uri="{FF2B5EF4-FFF2-40B4-BE49-F238E27FC236}">
                <a16:creationId xmlns:a16="http://schemas.microsoft.com/office/drawing/2014/main" id="{E349563B-B43C-CCAE-CB75-0187721925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660" y="763434"/>
            <a:ext cx="8325293" cy="4004820"/>
          </a:xfrm>
          <a:prstGeom prst="rect">
            <a:avLst/>
          </a:prstGeom>
        </p:spPr>
      </p:pic>
      <p:sp>
        <p:nvSpPr>
          <p:cNvPr id="7" name="Rectangle 6">
            <a:extLst>
              <a:ext uri="{FF2B5EF4-FFF2-40B4-BE49-F238E27FC236}">
                <a16:creationId xmlns:a16="http://schemas.microsoft.com/office/drawing/2014/main" id="{8283BBC8-1001-9E74-B17A-BD4B30B3CCC0}"/>
              </a:ext>
            </a:extLst>
          </p:cNvPr>
          <p:cNvSpPr/>
          <p:nvPr/>
        </p:nvSpPr>
        <p:spPr>
          <a:xfrm>
            <a:off x="47413" y="0"/>
            <a:ext cx="1076960" cy="30480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EB83DFC-1ED4-5A6C-B89D-951C4E877735}"/>
              </a:ext>
            </a:extLst>
          </p:cNvPr>
          <p:cNvSpPr txBox="1"/>
          <p:nvPr/>
        </p:nvSpPr>
        <p:spPr>
          <a:xfrm>
            <a:off x="144173" y="-17157"/>
            <a:ext cx="245194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5" name="Rectangle 4">
            <a:extLst>
              <a:ext uri="{FF2B5EF4-FFF2-40B4-BE49-F238E27FC236}">
                <a16:creationId xmlns:a16="http://schemas.microsoft.com/office/drawing/2014/main" id="{63E275BA-AA6F-3B1A-D893-8513E5E33F68}"/>
              </a:ext>
            </a:extLst>
          </p:cNvPr>
          <p:cNvSpPr/>
          <p:nvPr/>
        </p:nvSpPr>
        <p:spPr>
          <a:xfrm>
            <a:off x="88053" y="0"/>
            <a:ext cx="1178560" cy="3251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6B4C03E-1E88-BA45-8BD1-67284E095DA4}"/>
              </a:ext>
            </a:extLst>
          </p:cNvPr>
          <p:cNvSpPr txBox="1"/>
          <p:nvPr/>
        </p:nvSpPr>
        <p:spPr>
          <a:xfrm>
            <a:off x="144173" y="-17157"/>
            <a:ext cx="245194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
        <p:nvSpPr>
          <p:cNvPr id="2" name="Rectangle 1">
            <a:extLst>
              <a:ext uri="{FF2B5EF4-FFF2-40B4-BE49-F238E27FC236}">
                <a16:creationId xmlns:a16="http://schemas.microsoft.com/office/drawing/2014/main" id="{F3B00E19-5825-0A6D-9E77-DCBB7CA7C9BA}"/>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6B5ED88-8107-FD82-620F-DD98DD9044BD}"/>
              </a:ext>
            </a:extLst>
          </p:cNvPr>
          <p:cNvSpPr txBox="1"/>
          <p:nvPr/>
        </p:nvSpPr>
        <p:spPr>
          <a:xfrm>
            <a:off x="54187" y="-8156"/>
            <a:ext cx="3325706" cy="338554"/>
          </a:xfrm>
          <a:prstGeom prst="rect">
            <a:avLst/>
          </a:prstGeom>
          <a:noFill/>
        </p:spPr>
        <p:txBody>
          <a:bodyPr wrap="square" rtlCol="0">
            <a:spAutoFit/>
          </a:bodyPr>
          <a:lstStyle/>
          <a:p>
            <a:r>
              <a:rPr lang="en-IN" sz="1600" dirty="0">
                <a:solidFill>
                  <a:schemeClr val="bg1"/>
                </a:solidFill>
              </a:rPr>
              <a:t> Virtual Event Platform</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6744B-1887-6BA9-F426-32595A74B761}"/>
              </a:ext>
            </a:extLst>
          </p:cNvPr>
          <p:cNvSpPr>
            <a:spLocks noGrp="1"/>
          </p:cNvSpPr>
          <p:nvPr>
            <p:ph type="title"/>
          </p:nvPr>
        </p:nvSpPr>
        <p:spPr/>
        <p:txBody>
          <a:bodyPr/>
          <a:lstStyle/>
          <a:p>
            <a:r>
              <a:rPr lang="en-IN" sz="2400" b="1" dirty="0">
                <a:solidFill>
                  <a:srgbClr val="213163"/>
                </a:solidFill>
              </a:rPr>
              <a:t>Abstract</a:t>
            </a:r>
          </a:p>
        </p:txBody>
      </p:sp>
      <p:sp>
        <p:nvSpPr>
          <p:cNvPr id="4" name="TextBox 3">
            <a:extLst>
              <a:ext uri="{FF2B5EF4-FFF2-40B4-BE49-F238E27FC236}">
                <a16:creationId xmlns:a16="http://schemas.microsoft.com/office/drawing/2014/main" id="{6CAB9416-8C34-6CA9-B840-02E805F5BC04}"/>
              </a:ext>
            </a:extLst>
          </p:cNvPr>
          <p:cNvSpPr txBox="1"/>
          <p:nvPr/>
        </p:nvSpPr>
        <p:spPr>
          <a:xfrm>
            <a:off x="311700" y="1017725"/>
            <a:ext cx="8520600" cy="3416320"/>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The goal of the Virtual Event Platform project is to simplify event management through the installation of a system with two modules that serve Administrators and Users.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Administrator Module: This module empowers event planners to efficiently input and manage crucial event details, including date, time, ticket costs, seating availability, sponsors, speakers, venue address, and contact information. Administrators can easily update and modify event information as needed, facilitating seamless coordination and communication.</a:t>
            </a:r>
          </a:p>
          <a:p>
            <a:pPr algn="just"/>
            <a:r>
              <a:rPr lang="en-US" sz="1800" dirty="0">
                <a:latin typeface="Times New Roman" panose="02020603050405020304" pitchFamily="18" charset="0"/>
                <a:cs typeface="Times New Roman" panose="02020603050405020304" pitchFamily="18" charset="0"/>
              </a:rPr>
              <a:t>User Module: Designed to offer guests a seamless experience, the User Module allows attendees to log in and browse through the weekly events curated by administrators.</a:t>
            </a:r>
            <a:r>
              <a:rPr lang="en-US" sz="1800" b="0" i="0" dirty="0">
                <a:solidFill>
                  <a:srgbClr val="374151"/>
                </a:solidFill>
                <a:effectLst/>
                <a:latin typeface="Times New Roman" panose="02020603050405020304" pitchFamily="18" charset="0"/>
                <a:cs typeface="Times New Roman" panose="02020603050405020304" pitchFamily="18" charset="0"/>
              </a:rPr>
              <a:t> Users can effortlessly select events based on dates, explore event details, and purchase tickets with ease, enhancing accessibility and convenience</a:t>
            </a:r>
            <a:r>
              <a:rPr lang="en-US" b="0" i="0" dirty="0">
                <a:solidFill>
                  <a:srgbClr val="374151"/>
                </a:solidFill>
                <a:effectLst/>
                <a:latin typeface="Söhne"/>
              </a:rPr>
              <a:t>.</a:t>
            </a:r>
            <a:endParaRPr lang="en-IN" dirty="0"/>
          </a:p>
        </p:txBody>
      </p:sp>
      <p:sp>
        <p:nvSpPr>
          <p:cNvPr id="2" name="Rectangle 1">
            <a:extLst>
              <a:ext uri="{FF2B5EF4-FFF2-40B4-BE49-F238E27FC236}">
                <a16:creationId xmlns:a16="http://schemas.microsoft.com/office/drawing/2014/main" id="{FB1F7A64-3FE5-E573-6425-B162137BD3D1}"/>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552920D-4AD4-67BA-2B7D-101CF6388628}"/>
              </a:ext>
            </a:extLst>
          </p:cNvPr>
          <p:cNvSpPr txBox="1"/>
          <p:nvPr/>
        </p:nvSpPr>
        <p:spPr>
          <a:xfrm>
            <a:off x="54187" y="-10602"/>
            <a:ext cx="3630507" cy="338554"/>
          </a:xfrm>
          <a:prstGeom prst="rect">
            <a:avLst/>
          </a:prstGeom>
          <a:noFill/>
        </p:spPr>
        <p:txBody>
          <a:bodyPr wrap="square" rtlCol="0">
            <a:spAutoFit/>
          </a:bodyPr>
          <a:lstStyle/>
          <a:p>
            <a:r>
              <a:rPr lang="en-IN" sz="1600" dirty="0">
                <a:solidFill>
                  <a:schemeClr val="bg1"/>
                </a:solidFill>
              </a:rPr>
              <a:t> Virtual Event Platform</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7B9DD69-A640-388E-F7D4-8638AB865AEE}"/>
              </a:ext>
            </a:extLst>
          </p:cNvPr>
          <p:cNvSpPr txBox="1"/>
          <p:nvPr/>
        </p:nvSpPr>
        <p:spPr>
          <a:xfrm>
            <a:off x="386080" y="1097280"/>
            <a:ext cx="8331200" cy="3009157"/>
          </a:xfrm>
          <a:prstGeom prst="rect">
            <a:avLst/>
          </a:prstGeom>
          <a:noFill/>
        </p:spPr>
        <p:txBody>
          <a:bodyPr wrap="square" rtlCol="0">
            <a:spAutoFit/>
          </a:bodyPr>
          <a:lstStyle/>
          <a:p>
            <a:pPr algn="just"/>
            <a:r>
              <a:rPr lang="en-US" sz="1800" b="0" i="0" dirty="0">
                <a:solidFill>
                  <a:srgbClr val="374151"/>
                </a:solidFill>
                <a:effectLst/>
                <a:latin typeface="Times New Roman" panose="02020603050405020304" pitchFamily="18" charset="0"/>
                <a:cs typeface="Times New Roman" panose="02020603050405020304" pitchFamily="18" charset="0"/>
              </a:rPr>
              <a:t>"Virtual event platforms offer exciting opportunities for global connectivity, but they also come with their challenges. </a:t>
            </a:r>
            <a:r>
              <a:rPr lang="en-US" sz="1800" dirty="0">
                <a:solidFill>
                  <a:srgbClr val="374151"/>
                </a:solidFill>
                <a:latin typeface="Times New Roman" panose="02020603050405020304" pitchFamily="18" charset="0"/>
                <a:cs typeface="Times New Roman" panose="02020603050405020304" pitchFamily="18" charset="0"/>
              </a:rPr>
              <a:t>h</a:t>
            </a:r>
            <a:r>
              <a:rPr lang="en-US" sz="1800" b="0" i="0" dirty="0">
                <a:solidFill>
                  <a:srgbClr val="374151"/>
                </a:solidFill>
                <a:effectLst/>
                <a:latin typeface="Times New Roman" panose="02020603050405020304" pitchFamily="18" charset="0"/>
                <a:cs typeface="Times New Roman" panose="02020603050405020304" pitchFamily="18" charset="0"/>
              </a:rPr>
              <a:t>ere the problem statement of Virtual Event Platform are….</a:t>
            </a:r>
          </a:p>
          <a:p>
            <a:pPr marL="342900" lvl="0" indent="-342900" algn="just">
              <a:lnSpc>
                <a:spcPct val="150000"/>
              </a:lnSpc>
              <a:spcAft>
                <a:spcPts val="200"/>
              </a:spcAft>
              <a:buFont typeface="Wingdings" panose="05000000000000000000" pitchFamily="2" charset="2"/>
              <a:buChar char="v"/>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Administrative inefficiencies :- Manual event management procedures take a lot of time, are prone to mistakes, and cannot be scaled.</a:t>
            </a:r>
          </a:p>
          <a:p>
            <a:pPr marL="342900" lvl="0" indent="-342900" algn="just">
              <a:lnSpc>
                <a:spcPct val="150000"/>
              </a:lnSpc>
              <a:spcAft>
                <a:spcPts val="200"/>
              </a:spcAft>
              <a:buFont typeface="Wingdings" panose="05000000000000000000" pitchFamily="2" charset="2"/>
              <a:buChar char="v"/>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Limited Audience Reach :- </a:t>
            </a:r>
            <a:r>
              <a:rPr lang="en-US" sz="1800" dirty="0">
                <a:effectLst/>
                <a:latin typeface="Times New Roman" panose="02020603050405020304" pitchFamily="18" charset="0"/>
                <a:ea typeface="Calibri" panose="020F0502020204030204" pitchFamily="34" charset="0"/>
              </a:rPr>
              <a:t>Participation in traditional in-person events is limited by venue capacity and geographic restrictions.</a:t>
            </a:r>
          </a:p>
          <a:p>
            <a:pPr marL="342900" lvl="0" indent="-342900" algn="just">
              <a:lnSpc>
                <a:spcPct val="150000"/>
              </a:lnSpc>
              <a:spcAft>
                <a:spcPts val="200"/>
              </a:spcAft>
              <a:buFont typeface="Wingdings" panose="05000000000000000000" pitchFamily="2" charset="2"/>
              <a:buChar char="v"/>
            </a:pPr>
            <a:r>
              <a:rPr lang="en-US" sz="1800" dirty="0">
                <a:latin typeface="Times New Roman" panose="02020603050405020304" pitchFamily="18" charset="0"/>
                <a:ea typeface="Calibri" panose="020F0502020204030204" pitchFamily="34" charset="0"/>
                <a:cs typeface="Times New Roman" panose="02020603050405020304" pitchFamily="18" charset="0"/>
              </a:rPr>
              <a:t>User Experience Barriers.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CC607462-CE13-30A0-18DA-3BCD216DF584}"/>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43F49B5-6823-2F06-F485-7F3774D082FC}"/>
              </a:ext>
            </a:extLst>
          </p:cNvPr>
          <p:cNvSpPr txBox="1"/>
          <p:nvPr/>
        </p:nvSpPr>
        <p:spPr>
          <a:xfrm>
            <a:off x="74507" y="0"/>
            <a:ext cx="3190240"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F069E12-9312-600A-5430-BC279F52E16F}"/>
              </a:ext>
            </a:extLst>
          </p:cNvPr>
          <p:cNvSpPr txBox="1"/>
          <p:nvPr/>
        </p:nvSpPr>
        <p:spPr>
          <a:xfrm>
            <a:off x="386080" y="1083733"/>
            <a:ext cx="8385387" cy="3416320"/>
          </a:xfrm>
          <a:prstGeom prst="rect">
            <a:avLst/>
          </a:prstGeom>
          <a:noFill/>
        </p:spPr>
        <p:txBody>
          <a:bodyPr wrap="square" rtlCol="0">
            <a:spAutoFit/>
          </a:bodyPr>
          <a:lstStyle/>
          <a:p>
            <a:pPr algn="just"/>
            <a:r>
              <a:rPr lang="en-US" sz="1800" b="0" i="0" dirty="0">
                <a:solidFill>
                  <a:srgbClr val="0F0F0F"/>
                </a:solidFill>
                <a:effectLst/>
                <a:latin typeface="Times New Roman" panose="02020603050405020304" pitchFamily="18" charset="0"/>
                <a:cs typeface="Times New Roman" panose="02020603050405020304" pitchFamily="18" charset="0"/>
              </a:rPr>
              <a:t>The aim and objective of virtual event platforms is to facilitate online events as well as Venue event by providing tools and features for hosting engaging events</a:t>
            </a:r>
            <a:r>
              <a:rPr lang="en-US" sz="1800" dirty="0">
                <a:solidFill>
                  <a:srgbClr val="0F0F0F"/>
                </a:solidFill>
                <a:latin typeface="Times New Roman" panose="02020603050405020304" pitchFamily="18" charset="0"/>
                <a:cs typeface="Times New Roman" panose="02020603050405020304" pitchFamily="18" charset="0"/>
              </a:rPr>
              <a:t>.</a:t>
            </a:r>
          </a:p>
          <a:p>
            <a:pPr algn="just"/>
            <a:endParaRPr lang="en-US" sz="1800" b="0" i="0" dirty="0">
              <a:solidFill>
                <a:srgbClr val="0F0F0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Enhance accessibility: Virtual event platforms make it easier for people from different locations to attend events without the need for physical travel.</a:t>
            </a:r>
          </a:p>
          <a:p>
            <a:pPr algn="just"/>
            <a:endParaRPr lang="en-US" sz="1800" dirty="0">
              <a:solidFill>
                <a:srgbClr val="0F0F0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Provide flexibility: Virtual event platforms allow organizers to customize event schedules, content, and formats to suit their specific needs and preferences.</a:t>
            </a:r>
          </a:p>
          <a:p>
            <a:pPr algn="just"/>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Foster networking opportunities: Through virtual event platforms, attendees can connect with each other, exchange contact information, and build professional relationships, fostering networking opportunities.</a:t>
            </a:r>
            <a:endParaRPr lang="en-IN"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DF16F5C-34BB-6626-7EE8-4CE371784B77}"/>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24AA7D7-500B-CE7E-A514-58E3ABC53AC5}"/>
              </a:ext>
            </a:extLst>
          </p:cNvPr>
          <p:cNvSpPr txBox="1"/>
          <p:nvPr/>
        </p:nvSpPr>
        <p:spPr>
          <a:xfrm>
            <a:off x="54187" y="0"/>
            <a:ext cx="334602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B7C0D14-ADBE-2AE6-0461-511F9908F20B}"/>
              </a:ext>
            </a:extLst>
          </p:cNvPr>
          <p:cNvSpPr txBox="1"/>
          <p:nvPr/>
        </p:nvSpPr>
        <p:spPr>
          <a:xfrm>
            <a:off x="365760" y="1110827"/>
            <a:ext cx="8365067" cy="3139321"/>
          </a:xfrm>
          <a:prstGeom prst="rect">
            <a:avLst/>
          </a:prstGeom>
          <a:noFill/>
        </p:spPr>
        <p:txBody>
          <a:bodyPr wrap="square" rtlCol="0">
            <a:spAutoFit/>
          </a:bodyPr>
          <a:lstStyle/>
          <a:p>
            <a:pPr algn="just"/>
            <a:r>
              <a:rPr lang="en-US" sz="1800" b="0" i="0" dirty="0">
                <a:solidFill>
                  <a:srgbClr val="374151"/>
                </a:solidFill>
                <a:effectLst/>
                <a:latin typeface="Times New Roman" panose="02020603050405020304" pitchFamily="18" charset="0"/>
                <a:cs typeface="Times New Roman" panose="02020603050405020304" pitchFamily="18" charset="0"/>
              </a:rPr>
              <a:t>To address the challenges of event management and enhance user experience, the Virtual Event Platform project proposes the development of a comprehensive system comprising two modules: the Administrator Module and the User Module.</a:t>
            </a:r>
          </a:p>
          <a:p>
            <a:pPr algn="just"/>
            <a:endParaRPr lang="en-US" sz="180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i="0" dirty="0">
                <a:solidFill>
                  <a:srgbClr val="374151"/>
                </a:solidFill>
                <a:effectLst/>
                <a:latin typeface="Times New Roman" panose="02020603050405020304" pitchFamily="18" charset="0"/>
                <a:cs typeface="Times New Roman" panose="02020603050405020304" pitchFamily="18" charset="0"/>
              </a:rPr>
              <a:t>Administrator Module: </a:t>
            </a:r>
            <a:r>
              <a:rPr lang="en-US" sz="1800" b="0" i="0" dirty="0">
                <a:solidFill>
                  <a:srgbClr val="374151"/>
                </a:solidFill>
                <a:effectLst/>
                <a:latin typeface="Times New Roman" panose="02020603050405020304" pitchFamily="18" charset="0"/>
                <a:cs typeface="Times New Roman" panose="02020603050405020304" pitchFamily="18" charset="0"/>
              </a:rPr>
              <a:t>Enables event planners to efficiently manage event details such as date, time, tickets, seating, sponsors, speakers, venue, and contact info.</a:t>
            </a:r>
          </a:p>
          <a:p>
            <a:pPr marL="285750" indent="-285750" algn="just">
              <a:buFont typeface="Wingdings" panose="05000000000000000000" pitchFamily="2" charset="2"/>
              <a:buChar char="v"/>
            </a:pPr>
            <a:endParaRPr lang="en-US" sz="18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i="0" dirty="0">
                <a:solidFill>
                  <a:srgbClr val="374151"/>
                </a:solidFill>
                <a:effectLst/>
                <a:latin typeface="Times New Roman" panose="02020603050405020304" pitchFamily="18" charset="0"/>
                <a:cs typeface="Times New Roman" panose="02020603050405020304" pitchFamily="18" charset="0"/>
              </a:rPr>
              <a:t>User Module: </a:t>
            </a:r>
            <a:r>
              <a:rPr lang="en-US" sz="1800" b="0" i="0" dirty="0">
                <a:solidFill>
                  <a:srgbClr val="374151"/>
                </a:solidFill>
                <a:effectLst/>
                <a:latin typeface="Times New Roman" panose="02020603050405020304" pitchFamily="18" charset="0"/>
                <a:cs typeface="Times New Roman" panose="02020603050405020304" pitchFamily="18" charset="0"/>
              </a:rPr>
              <a:t>Designed for attendees to log in and browse weekly events curated by administrators, providing a seamless experience.</a:t>
            </a:r>
          </a:p>
          <a:p>
            <a:pPr algn="just">
              <a:buFont typeface="Arial" panose="020B0604020202020204" pitchFamily="34" charset="0"/>
              <a:buChar char="•"/>
            </a:pPr>
            <a:endParaRPr lang="en-US" sz="1800" b="0" i="0" dirty="0">
              <a:solidFill>
                <a:srgbClr val="374151"/>
              </a:solidFill>
              <a:effectLst/>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0AA3918-A2DF-95BB-0C25-D8D42A6879D4}"/>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91D7D39-03C7-B484-4DF8-FEA03AF87C31}"/>
              </a:ext>
            </a:extLst>
          </p:cNvPr>
          <p:cNvSpPr txBox="1"/>
          <p:nvPr/>
        </p:nvSpPr>
        <p:spPr>
          <a:xfrm>
            <a:off x="118533" y="0"/>
            <a:ext cx="338666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6F85DB7D-996D-48B4-B667-831E8DA3FD98}"/>
              </a:ext>
            </a:extLst>
          </p:cNvPr>
          <p:cNvSpPr txBox="1"/>
          <p:nvPr/>
        </p:nvSpPr>
        <p:spPr>
          <a:xfrm>
            <a:off x="223520" y="1017588"/>
            <a:ext cx="8683413" cy="369332"/>
          </a:xfrm>
          <a:prstGeom prst="rect">
            <a:avLst/>
          </a:prstGeom>
          <a:noFill/>
        </p:spPr>
        <p:txBody>
          <a:bodyPr wrap="square" rtlCol="0">
            <a:spAutoFit/>
          </a:bodyPr>
          <a:lstStyle/>
          <a:p>
            <a:r>
              <a:rPr lang="en-IN" dirty="0"/>
              <a:t>                                                                           </a:t>
            </a:r>
            <a:r>
              <a:rPr lang="en-IN" sz="1800" b="1" dirty="0">
                <a:latin typeface="Times New Roman" panose="02020603050405020304" pitchFamily="18" charset="0"/>
                <a:cs typeface="Times New Roman" panose="02020603050405020304" pitchFamily="18" charset="0"/>
              </a:rPr>
              <a:t>MODELS</a:t>
            </a:r>
          </a:p>
        </p:txBody>
      </p:sp>
      <p:sp>
        <p:nvSpPr>
          <p:cNvPr id="8" name="TextBox 7">
            <a:extLst>
              <a:ext uri="{FF2B5EF4-FFF2-40B4-BE49-F238E27FC236}">
                <a16:creationId xmlns:a16="http://schemas.microsoft.com/office/drawing/2014/main" id="{3DB1E8B4-2A80-2454-A70F-969B3CF253CE}"/>
              </a:ext>
            </a:extLst>
          </p:cNvPr>
          <p:cNvSpPr txBox="1"/>
          <p:nvPr/>
        </p:nvSpPr>
        <p:spPr>
          <a:xfrm>
            <a:off x="433493" y="1386920"/>
            <a:ext cx="8399357"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project (Virtual Event Platform) is for Event management system with their respective needs, a short </a:t>
            </a:r>
            <a:r>
              <a:rPr lang="en-IN" dirty="0">
                <a:latin typeface="Times New Roman" panose="02020603050405020304" pitchFamily="18" charset="0"/>
                <a:cs typeface="Times New Roman" panose="02020603050405020304" pitchFamily="18" charset="0"/>
              </a:rPr>
              <a:t>modulation of our project is-</a:t>
            </a:r>
          </a:p>
        </p:txBody>
      </p:sp>
      <p:graphicFrame>
        <p:nvGraphicFramePr>
          <p:cNvPr id="14" name="Diagram 13">
            <a:extLst>
              <a:ext uri="{FF2B5EF4-FFF2-40B4-BE49-F238E27FC236}">
                <a16:creationId xmlns:a16="http://schemas.microsoft.com/office/drawing/2014/main" id="{3720CFC4-F076-4C0B-BD31-74C4E7BA9600}"/>
              </a:ext>
            </a:extLst>
          </p:cNvPr>
          <p:cNvGraphicFramePr/>
          <p:nvPr>
            <p:extLst>
              <p:ext uri="{D42A27DB-BD31-4B8C-83A1-F6EECF244321}">
                <p14:modId xmlns:p14="http://schemas.microsoft.com/office/powerpoint/2010/main" val="2766630721"/>
              </p:ext>
            </p:extLst>
          </p:nvPr>
        </p:nvGraphicFramePr>
        <p:xfrm>
          <a:off x="433493" y="1910140"/>
          <a:ext cx="7437119" cy="2959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34A6272-C17C-4CCD-96DF-F9292B1AE10C}"/>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3E798CE-87F1-81EE-32F2-F516536E8CBC}"/>
              </a:ext>
            </a:extLst>
          </p:cNvPr>
          <p:cNvSpPr txBox="1"/>
          <p:nvPr/>
        </p:nvSpPr>
        <p:spPr>
          <a:xfrm>
            <a:off x="115146" y="-11321"/>
            <a:ext cx="2492587" cy="338554"/>
          </a:xfrm>
          <a:prstGeom prst="rect">
            <a:avLst/>
          </a:prstGeom>
          <a:noFill/>
        </p:spPr>
        <p:txBody>
          <a:bodyPr wrap="square" rtlCol="0">
            <a:spAutoFit/>
          </a:bodyPr>
          <a:lstStyle/>
          <a:p>
            <a:r>
              <a:rPr lang="en-IN" sz="1600" dirty="0">
                <a:solidFill>
                  <a:schemeClr val="bg1"/>
                </a:solidFill>
              </a:rPr>
              <a:t>Virtual Event Platform</a:t>
            </a:r>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23E8683-76A1-085E-ACDE-EC91D57F1734}"/>
              </a:ext>
            </a:extLst>
          </p:cNvPr>
          <p:cNvSpPr/>
          <p:nvPr/>
        </p:nvSpPr>
        <p:spPr>
          <a:xfrm>
            <a:off x="54187" y="0"/>
            <a:ext cx="1063413" cy="338554"/>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45795E83-9220-E347-1B6A-754744D5B663}"/>
              </a:ext>
            </a:extLst>
          </p:cNvPr>
          <p:cNvSpPr txBox="1"/>
          <p:nvPr/>
        </p:nvSpPr>
        <p:spPr>
          <a:xfrm>
            <a:off x="115146" y="-11321"/>
            <a:ext cx="2492587" cy="338554"/>
          </a:xfrm>
          <a:prstGeom prst="rect">
            <a:avLst/>
          </a:prstGeom>
          <a:noFill/>
        </p:spPr>
        <p:txBody>
          <a:bodyPr wrap="square" rtlCol="0">
            <a:spAutoFit/>
          </a:bodyPr>
          <a:lstStyle/>
          <a:p>
            <a:r>
              <a:rPr lang="en-IN" sz="1600" dirty="0">
                <a:solidFill>
                  <a:schemeClr val="bg1"/>
                </a:solidFill>
              </a:rPr>
              <a:t>Virtual Event Platform</a:t>
            </a:r>
          </a:p>
        </p:txBody>
      </p:sp>
      <p:graphicFrame>
        <p:nvGraphicFramePr>
          <p:cNvPr id="6" name="Table 5">
            <a:extLst>
              <a:ext uri="{FF2B5EF4-FFF2-40B4-BE49-F238E27FC236}">
                <a16:creationId xmlns:a16="http://schemas.microsoft.com/office/drawing/2014/main" id="{06063F3D-90DD-56CB-552A-43D400C866C7}"/>
              </a:ext>
            </a:extLst>
          </p:cNvPr>
          <p:cNvGraphicFramePr>
            <a:graphicFrameLocks noGrp="1"/>
          </p:cNvGraphicFramePr>
          <p:nvPr>
            <p:extLst>
              <p:ext uri="{D42A27DB-BD31-4B8C-83A1-F6EECF244321}">
                <p14:modId xmlns:p14="http://schemas.microsoft.com/office/powerpoint/2010/main" val="950407419"/>
              </p:ext>
            </p:extLst>
          </p:nvPr>
        </p:nvGraphicFramePr>
        <p:xfrm>
          <a:off x="379307" y="1082040"/>
          <a:ext cx="6096000" cy="370840"/>
        </p:xfrm>
        <a:graphic>
          <a:graphicData uri="http://schemas.openxmlformats.org/drawingml/2006/table">
            <a:tbl>
              <a:tblPr firstRow="1" bandRow="1">
                <a:tableStyleId>{073A0DAA-6AF3-43AB-8588-CEC1D06C72B9}</a:tableStyleId>
              </a:tblPr>
              <a:tblGrid>
                <a:gridCol w="6096000">
                  <a:extLst>
                    <a:ext uri="{9D8B030D-6E8A-4147-A177-3AD203B41FA5}">
                      <a16:colId xmlns:a16="http://schemas.microsoft.com/office/drawing/2014/main" val="179349353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mn-lt"/>
                          <a:cs typeface="Arial"/>
                          <a:sym typeface="Arial"/>
                        </a:rPr>
                        <a:t>Technologies Used: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2075299"/>
                  </a:ext>
                </a:extLst>
              </a:tr>
            </a:tbl>
          </a:graphicData>
        </a:graphic>
      </p:graphicFrame>
      <p:graphicFrame>
        <p:nvGraphicFramePr>
          <p:cNvPr id="7" name="Table 6">
            <a:extLst>
              <a:ext uri="{FF2B5EF4-FFF2-40B4-BE49-F238E27FC236}">
                <a16:creationId xmlns:a16="http://schemas.microsoft.com/office/drawing/2014/main" id="{9DB4A242-7AD6-5B9A-CC97-E92D291D570E}"/>
              </a:ext>
            </a:extLst>
          </p:cNvPr>
          <p:cNvGraphicFramePr>
            <a:graphicFrameLocks noGrp="1"/>
          </p:cNvGraphicFramePr>
          <p:nvPr>
            <p:extLst>
              <p:ext uri="{D42A27DB-BD31-4B8C-83A1-F6EECF244321}">
                <p14:modId xmlns:p14="http://schemas.microsoft.com/office/powerpoint/2010/main" val="2571299600"/>
              </p:ext>
            </p:extLst>
          </p:nvPr>
        </p:nvGraphicFramePr>
        <p:xfrm>
          <a:off x="453814" y="1517195"/>
          <a:ext cx="2418079" cy="370840"/>
        </p:xfrm>
        <a:graphic>
          <a:graphicData uri="http://schemas.openxmlformats.org/drawingml/2006/table">
            <a:tbl>
              <a:tblPr firstRow="1" bandRow="1">
                <a:tableStyleId>{5C22544A-7EE6-4342-B048-85BDC9FD1C3A}</a:tableStyleId>
              </a:tblPr>
              <a:tblGrid>
                <a:gridCol w="2418079">
                  <a:extLst>
                    <a:ext uri="{9D8B030D-6E8A-4147-A177-3AD203B41FA5}">
                      <a16:colId xmlns:a16="http://schemas.microsoft.com/office/drawing/2014/main" val="241792135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mn-lt"/>
                          <a:cs typeface="Arial"/>
                          <a:sym typeface="Arial"/>
                        </a:rPr>
                        <a:t>Front-End Technologies: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8136064"/>
                  </a:ext>
                </a:extLst>
              </a:tr>
            </a:tbl>
          </a:graphicData>
        </a:graphic>
      </p:graphicFrame>
      <p:graphicFrame>
        <p:nvGraphicFramePr>
          <p:cNvPr id="8" name="Table 7">
            <a:extLst>
              <a:ext uri="{FF2B5EF4-FFF2-40B4-BE49-F238E27FC236}">
                <a16:creationId xmlns:a16="http://schemas.microsoft.com/office/drawing/2014/main" id="{122FA169-C90C-8200-953B-01B14C8D01C2}"/>
              </a:ext>
            </a:extLst>
          </p:cNvPr>
          <p:cNvGraphicFramePr>
            <a:graphicFrameLocks noGrp="1"/>
          </p:cNvGraphicFramePr>
          <p:nvPr>
            <p:extLst>
              <p:ext uri="{D42A27DB-BD31-4B8C-83A1-F6EECF244321}">
                <p14:modId xmlns:p14="http://schemas.microsoft.com/office/powerpoint/2010/main" val="1703969576"/>
              </p:ext>
            </p:extLst>
          </p:nvPr>
        </p:nvGraphicFramePr>
        <p:xfrm>
          <a:off x="1117600" y="1943625"/>
          <a:ext cx="1517227" cy="1238916"/>
        </p:xfrm>
        <a:graphic>
          <a:graphicData uri="http://schemas.openxmlformats.org/drawingml/2006/table">
            <a:tbl>
              <a:tblPr firstRow="1" bandRow="1">
                <a:tableStyleId>{073A0DAA-6AF3-43AB-8588-CEC1D06C72B9}</a:tableStyleId>
              </a:tblPr>
              <a:tblGrid>
                <a:gridCol w="1517227">
                  <a:extLst>
                    <a:ext uri="{9D8B030D-6E8A-4147-A177-3AD203B41FA5}">
                      <a16:colId xmlns:a16="http://schemas.microsoft.com/office/drawing/2014/main" val="1385058529"/>
                    </a:ext>
                  </a:extLst>
                </a:gridCol>
              </a:tblGrid>
              <a:tr h="309729">
                <a:tc>
                  <a:txBody>
                    <a:bodyPr/>
                    <a:lstStyle/>
                    <a:p>
                      <a:pPr marL="285750" marR="0" lvl="8"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IN" sz="1400" b="0" i="0" u="none" strike="noStrike" kern="0" cap="none" spc="0" normalizeH="0" baseline="0" noProof="0" dirty="0">
                          <a:ln>
                            <a:noFill/>
                          </a:ln>
                          <a:solidFill>
                            <a:srgbClr val="000000"/>
                          </a:solidFill>
                          <a:effectLst/>
                          <a:uLnTx/>
                          <a:uFillTx/>
                          <a:latin typeface="+mn-lt"/>
                          <a:cs typeface="Arial"/>
                          <a:sym typeface="Arial"/>
                        </a:rPr>
                        <a:t>Html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3961344"/>
                  </a:ext>
                </a:extLst>
              </a:tr>
              <a:tr h="309729">
                <a:tc>
                  <a:txBody>
                    <a:bodyPr/>
                    <a:lstStyle/>
                    <a:p>
                      <a:pPr marL="285750" indent="-285750">
                        <a:buFont typeface="Wingdings" panose="05000000000000000000" pitchFamily="2" charset="2"/>
                        <a:buChar char="Ø"/>
                      </a:pPr>
                      <a:r>
                        <a:rPr lang="en-IN" dirty="0"/>
                        <a:t>Css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467921"/>
                  </a:ext>
                </a:extLst>
              </a:tr>
              <a:tr h="309729">
                <a:tc>
                  <a:txBody>
                    <a:bodyPr/>
                    <a:lstStyle/>
                    <a:p>
                      <a:pPr marL="285750" indent="-285750">
                        <a:buFont typeface="Wingdings" panose="05000000000000000000" pitchFamily="2" charset="2"/>
                        <a:buChar char="Ø"/>
                      </a:pPr>
                      <a:r>
                        <a:rPr lang="en-IN" dirty="0"/>
                        <a:t>JavaScript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4490232"/>
                  </a:ext>
                </a:extLst>
              </a:tr>
              <a:tr h="309729">
                <a:tc>
                  <a:txBody>
                    <a:bodyPr/>
                    <a:lstStyle/>
                    <a:p>
                      <a:pPr marL="285750" indent="-285750">
                        <a:buFont typeface="Wingdings" panose="05000000000000000000" pitchFamily="2" charset="2"/>
                        <a:buChar char="Ø"/>
                      </a:pPr>
                      <a:r>
                        <a:rPr lang="en-IN" dirty="0"/>
                        <a:t>Bootstrap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8596383"/>
                  </a:ext>
                </a:extLst>
              </a:tr>
            </a:tbl>
          </a:graphicData>
        </a:graphic>
      </p:graphicFrame>
      <p:graphicFrame>
        <p:nvGraphicFramePr>
          <p:cNvPr id="9" name="Table 8">
            <a:extLst>
              <a:ext uri="{FF2B5EF4-FFF2-40B4-BE49-F238E27FC236}">
                <a16:creationId xmlns:a16="http://schemas.microsoft.com/office/drawing/2014/main" id="{DA819D61-FA45-FD8B-494A-D6465471395A}"/>
              </a:ext>
            </a:extLst>
          </p:cNvPr>
          <p:cNvGraphicFramePr>
            <a:graphicFrameLocks noGrp="1"/>
          </p:cNvGraphicFramePr>
          <p:nvPr>
            <p:extLst>
              <p:ext uri="{D42A27DB-BD31-4B8C-83A1-F6EECF244321}">
                <p14:modId xmlns:p14="http://schemas.microsoft.com/office/powerpoint/2010/main" val="2608189052"/>
              </p:ext>
            </p:extLst>
          </p:nvPr>
        </p:nvGraphicFramePr>
        <p:xfrm>
          <a:off x="5283201" y="1517195"/>
          <a:ext cx="2418079" cy="370840"/>
        </p:xfrm>
        <a:graphic>
          <a:graphicData uri="http://schemas.openxmlformats.org/drawingml/2006/table">
            <a:tbl>
              <a:tblPr firstRow="1" bandRow="1">
                <a:tableStyleId>{5C22544A-7EE6-4342-B048-85BDC9FD1C3A}</a:tableStyleId>
              </a:tblPr>
              <a:tblGrid>
                <a:gridCol w="2418079">
                  <a:extLst>
                    <a:ext uri="{9D8B030D-6E8A-4147-A177-3AD203B41FA5}">
                      <a16:colId xmlns:a16="http://schemas.microsoft.com/office/drawing/2014/main" val="241792135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mn-lt"/>
                          <a:cs typeface="Arial"/>
                          <a:sym typeface="Arial"/>
                        </a:rPr>
                        <a:t>Back-End Technologies: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8136064"/>
                  </a:ext>
                </a:extLst>
              </a:tr>
            </a:tbl>
          </a:graphicData>
        </a:graphic>
      </p:graphicFrame>
      <p:graphicFrame>
        <p:nvGraphicFramePr>
          <p:cNvPr id="10" name="Table 9">
            <a:extLst>
              <a:ext uri="{FF2B5EF4-FFF2-40B4-BE49-F238E27FC236}">
                <a16:creationId xmlns:a16="http://schemas.microsoft.com/office/drawing/2014/main" id="{3C2D7E1E-56D9-1ABB-08B6-3FEB88C1B663}"/>
              </a:ext>
            </a:extLst>
          </p:cNvPr>
          <p:cNvGraphicFramePr>
            <a:graphicFrameLocks noGrp="1"/>
          </p:cNvGraphicFramePr>
          <p:nvPr>
            <p:extLst>
              <p:ext uri="{D42A27DB-BD31-4B8C-83A1-F6EECF244321}">
                <p14:modId xmlns:p14="http://schemas.microsoft.com/office/powerpoint/2010/main" val="2680131322"/>
              </p:ext>
            </p:extLst>
          </p:nvPr>
        </p:nvGraphicFramePr>
        <p:xfrm>
          <a:off x="5946987" y="1943625"/>
          <a:ext cx="1801706" cy="914400"/>
        </p:xfrm>
        <a:graphic>
          <a:graphicData uri="http://schemas.openxmlformats.org/drawingml/2006/table">
            <a:tbl>
              <a:tblPr firstRow="1" bandRow="1">
                <a:tableStyleId>{073A0DAA-6AF3-43AB-8588-CEC1D06C72B9}</a:tableStyleId>
              </a:tblPr>
              <a:tblGrid>
                <a:gridCol w="1801706">
                  <a:extLst>
                    <a:ext uri="{9D8B030D-6E8A-4147-A177-3AD203B41FA5}">
                      <a16:colId xmlns:a16="http://schemas.microsoft.com/office/drawing/2014/main" val="1385058529"/>
                    </a:ext>
                  </a:extLst>
                </a:gridCol>
              </a:tblGrid>
              <a:tr h="254081">
                <a:tc>
                  <a:txBody>
                    <a:bodyPr/>
                    <a:lstStyle/>
                    <a:p>
                      <a:pPr marL="285750" marR="0" lvl="8"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IN" sz="1400" b="0" i="0" u="none" strike="noStrike" kern="0" cap="none" spc="0" normalizeH="0" baseline="0" noProof="0" dirty="0">
                          <a:ln>
                            <a:noFill/>
                          </a:ln>
                          <a:solidFill>
                            <a:srgbClr val="000000"/>
                          </a:solidFill>
                          <a:effectLst/>
                          <a:uLnTx/>
                          <a:uFillTx/>
                          <a:latin typeface="+mn-lt"/>
                          <a:cs typeface="Arial"/>
                          <a:sym typeface="Arial"/>
                        </a:rPr>
                        <a:t>Servlet (JSP)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3961344"/>
                  </a:ext>
                </a:extLst>
              </a:tr>
              <a:tr h="254081">
                <a:tc>
                  <a:txBody>
                    <a:bodyPr/>
                    <a:lstStyle/>
                    <a:p>
                      <a:pPr marL="285750" indent="-285750">
                        <a:buFont typeface="Wingdings" panose="05000000000000000000" pitchFamily="2" charset="2"/>
                        <a:buChar char="Ø"/>
                      </a:pPr>
                      <a:r>
                        <a:rPr lang="en-IN" dirty="0"/>
                        <a:t>Java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467921"/>
                  </a:ext>
                </a:extLst>
              </a:tr>
              <a:tr h="254081">
                <a:tc>
                  <a:txBody>
                    <a:bodyPr/>
                    <a:lstStyle/>
                    <a:p>
                      <a:pPr marL="285750" indent="-285750">
                        <a:buFont typeface="Wingdings" panose="05000000000000000000" pitchFamily="2" charset="2"/>
                        <a:buChar char="Ø"/>
                      </a:pPr>
                      <a:r>
                        <a:rPr lang="en-IN" dirty="0"/>
                        <a:t>MYSQL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4490232"/>
                  </a:ext>
                </a:extLst>
              </a:tr>
            </a:tbl>
          </a:graphicData>
        </a:graphic>
      </p:graphicFrame>
      <p:graphicFrame>
        <p:nvGraphicFramePr>
          <p:cNvPr id="15" name="Table 14">
            <a:extLst>
              <a:ext uri="{FF2B5EF4-FFF2-40B4-BE49-F238E27FC236}">
                <a16:creationId xmlns:a16="http://schemas.microsoft.com/office/drawing/2014/main" id="{9D993AAD-1D3C-6FB2-C211-0F9B6AF90A2A}"/>
              </a:ext>
            </a:extLst>
          </p:cNvPr>
          <p:cNvGraphicFramePr>
            <a:graphicFrameLocks noGrp="1"/>
          </p:cNvGraphicFramePr>
          <p:nvPr>
            <p:extLst>
              <p:ext uri="{D42A27DB-BD31-4B8C-83A1-F6EECF244321}">
                <p14:modId xmlns:p14="http://schemas.microsoft.com/office/powerpoint/2010/main" val="2556027642"/>
              </p:ext>
            </p:extLst>
          </p:nvPr>
        </p:nvGraphicFramePr>
        <p:xfrm>
          <a:off x="1354666" y="4041285"/>
          <a:ext cx="6096000" cy="8890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384779914"/>
                    </a:ext>
                  </a:extLst>
                </a:gridCol>
                <a:gridCol w="3048000">
                  <a:extLst>
                    <a:ext uri="{9D8B030D-6E8A-4147-A177-3AD203B41FA5}">
                      <a16:colId xmlns:a16="http://schemas.microsoft.com/office/drawing/2014/main" val="1398777626"/>
                    </a:ext>
                  </a:extLst>
                </a:gridCol>
              </a:tblGrid>
              <a:tr h="370840">
                <a:tc>
                  <a:txBody>
                    <a:bodyPr/>
                    <a:lstStyle/>
                    <a:p>
                      <a:pPr algn="ctr"/>
                      <a:r>
                        <a:rPr lang="en-IN" b="0" dirty="0">
                          <a:solidFill>
                            <a:schemeClr val="tx1"/>
                          </a:solidFill>
                        </a:rPr>
                        <a:t>IDE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IN" b="0" dirty="0">
                          <a:solidFill>
                            <a:schemeClr val="tx1"/>
                          </a:solidFill>
                        </a:rPr>
                        <a:t>Eclipse IDE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1274188"/>
                  </a:ext>
                </a:extLst>
              </a:tr>
              <a:tr h="370840">
                <a:tc>
                  <a:txBody>
                    <a:bodyPr/>
                    <a:lstStyle/>
                    <a:p>
                      <a:pPr algn="ctr"/>
                      <a:r>
                        <a:rPr lang="en-IN" b="0" dirty="0">
                          <a:solidFill>
                            <a:schemeClr val="tx1"/>
                          </a:solidFill>
                        </a:rPr>
                        <a:t>Services :</a:t>
                      </a:r>
                    </a:p>
                    <a:p>
                      <a:pPr algn="ctr"/>
                      <a:r>
                        <a:rPr lang="en-IN" b="0" dirty="0">
                          <a:solidFill>
                            <a:schemeClr val="tx1"/>
                          </a:solidFill>
                        </a:rPr>
                        <a:t>API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IN" b="0" dirty="0">
                          <a:solidFill>
                            <a:schemeClr val="tx1"/>
                          </a:solidFill>
                        </a:rPr>
                        <a:t>Apache Tomcat Server</a:t>
                      </a:r>
                    </a:p>
                    <a:p>
                      <a:pPr algn="ctr"/>
                      <a:r>
                        <a:rPr lang="en-IN" b="0" dirty="0">
                          <a:solidFill>
                            <a:schemeClr val="tx1"/>
                          </a:solidFill>
                        </a:rPr>
                        <a:t>JDBC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9813560"/>
                  </a:ext>
                </a:extLst>
              </a:tr>
            </a:tbl>
          </a:graphicData>
        </a:graphic>
      </p:graphicFrame>
      <p:graphicFrame>
        <p:nvGraphicFramePr>
          <p:cNvPr id="17" name="Chart 16">
            <a:extLst>
              <a:ext uri="{FF2B5EF4-FFF2-40B4-BE49-F238E27FC236}">
                <a16:creationId xmlns:a16="http://schemas.microsoft.com/office/drawing/2014/main" id="{D6EF0873-1CBE-2064-F0B4-7E049B81F3E4}"/>
              </a:ext>
            </a:extLst>
          </p:cNvPr>
          <p:cNvGraphicFramePr/>
          <p:nvPr>
            <p:extLst>
              <p:ext uri="{D42A27DB-BD31-4B8C-83A1-F6EECF244321}">
                <p14:modId xmlns:p14="http://schemas.microsoft.com/office/powerpoint/2010/main" val="3643541299"/>
              </p:ext>
            </p:extLst>
          </p:nvPr>
        </p:nvGraphicFramePr>
        <p:xfrm>
          <a:off x="2055708" y="1242902"/>
          <a:ext cx="4267198" cy="26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846BBB0-51F7-4813-2DE0-141E5088C47E}"/>
              </a:ext>
            </a:extLst>
          </p:cNvPr>
          <p:cNvPicPr>
            <a:picLocks noChangeAspect="1"/>
          </p:cNvPicPr>
          <p:nvPr/>
        </p:nvPicPr>
        <p:blipFill>
          <a:blip r:embed="rId2"/>
          <a:stretch>
            <a:fillRect/>
          </a:stretch>
        </p:blipFill>
        <p:spPr>
          <a:xfrm>
            <a:off x="80962" y="0"/>
            <a:ext cx="1057275" cy="342900"/>
          </a:xfrm>
          <a:prstGeom prst="rect">
            <a:avLst/>
          </a:prstGeom>
        </p:spPr>
      </p:pic>
      <p:sp>
        <p:nvSpPr>
          <p:cNvPr id="10" name="TextBox 9">
            <a:extLst>
              <a:ext uri="{FF2B5EF4-FFF2-40B4-BE49-F238E27FC236}">
                <a16:creationId xmlns:a16="http://schemas.microsoft.com/office/drawing/2014/main" id="{B137006B-1C8A-691A-D61A-F53164A0766B}"/>
              </a:ext>
            </a:extLst>
          </p:cNvPr>
          <p:cNvSpPr txBox="1"/>
          <p:nvPr/>
        </p:nvSpPr>
        <p:spPr>
          <a:xfrm>
            <a:off x="0" y="0"/>
            <a:ext cx="2492587" cy="338554"/>
          </a:xfrm>
          <a:prstGeom prst="rect">
            <a:avLst/>
          </a:prstGeom>
          <a:noFill/>
        </p:spPr>
        <p:txBody>
          <a:bodyPr wrap="square" rtlCol="0">
            <a:spAutoFit/>
          </a:bodyPr>
          <a:lstStyle/>
          <a:p>
            <a:r>
              <a:rPr lang="en-IN" sz="1600" dirty="0">
                <a:solidFill>
                  <a:schemeClr val="bg1"/>
                </a:solidFill>
              </a:rPr>
              <a:t>Virtual Event Platform</a:t>
            </a:r>
          </a:p>
        </p:txBody>
      </p:sp>
      <p:pic>
        <p:nvPicPr>
          <p:cNvPr id="14" name="Picture 13">
            <a:extLst>
              <a:ext uri="{FF2B5EF4-FFF2-40B4-BE49-F238E27FC236}">
                <a16:creationId xmlns:a16="http://schemas.microsoft.com/office/drawing/2014/main" id="{670FCA4F-BF8E-2BDB-AD0F-E0804F20FC14}"/>
              </a:ext>
            </a:extLst>
          </p:cNvPr>
          <p:cNvPicPr>
            <a:picLocks noChangeAspect="1"/>
          </p:cNvPicPr>
          <p:nvPr/>
        </p:nvPicPr>
        <p:blipFill>
          <a:blip r:embed="rId3"/>
          <a:stretch>
            <a:fillRect/>
          </a:stretch>
        </p:blipFill>
        <p:spPr>
          <a:xfrm>
            <a:off x="1720427" y="894083"/>
            <a:ext cx="6333066" cy="4016583"/>
          </a:xfrm>
          <a:prstGeom prst="rect">
            <a:avLst/>
          </a:prstGeom>
        </p:spPr>
      </p:pic>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984</TotalTime>
  <Words>1008</Words>
  <Application>Microsoft Office PowerPoint</Application>
  <PresentationFormat>On-screen Show (16:9)</PresentationFormat>
  <Paragraphs>108</Paragraphs>
  <Slides>14</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Söhne</vt:lpstr>
      <vt:lpstr>Times New Roman</vt:lpstr>
      <vt:lpstr>Wingdings</vt:lpstr>
      <vt:lpstr>Simple Light</vt:lpstr>
      <vt:lpstr>PowerPoint Presentation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Ankita Pajai</cp:lastModifiedBy>
  <cp:revision>157</cp:revision>
  <dcterms:modified xsi:type="dcterms:W3CDTF">2024-02-02T08:34:09Z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